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35" r:id="rId5"/>
  </p:sldMasterIdLst>
  <p:notesMasterIdLst>
    <p:notesMasterId r:id="rId73"/>
  </p:notesMasterIdLst>
  <p:sldIdLst>
    <p:sldId id="257" r:id="rId6"/>
    <p:sldId id="259" r:id="rId7"/>
    <p:sldId id="260" r:id="rId8"/>
    <p:sldId id="268" r:id="rId9"/>
    <p:sldId id="266" r:id="rId10"/>
    <p:sldId id="261" r:id="rId11"/>
    <p:sldId id="262" r:id="rId12"/>
    <p:sldId id="263" r:id="rId13"/>
    <p:sldId id="264" r:id="rId14"/>
    <p:sldId id="267" r:id="rId15"/>
    <p:sldId id="265" r:id="rId16"/>
    <p:sldId id="269" r:id="rId17"/>
    <p:sldId id="284" r:id="rId18"/>
    <p:sldId id="285" r:id="rId19"/>
    <p:sldId id="286" r:id="rId20"/>
    <p:sldId id="270" r:id="rId21"/>
    <p:sldId id="287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256" r:id="rId71"/>
    <p:sldId id="258" r:id="rId7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FBF"/>
    <a:srgbClr val="42B5E7"/>
    <a:srgbClr val="129490"/>
    <a:srgbClr val="C6C123"/>
    <a:srgbClr val="BA10AC"/>
    <a:srgbClr val="F0AD33"/>
    <a:srgbClr val="68B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92777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627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C8970E-E1DB-4ED4-A4AF-D8B0FF8B9CE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62AEBEBA-523A-472B-A617-B736B3DDD870}">
      <dgm:prSet phldrT="[Tekst]"/>
      <dgm:spPr/>
      <dgm:t>
        <a:bodyPr/>
        <a:lstStyle/>
        <a:p>
          <a:r>
            <a:rPr lang="da-DK" dirty="0"/>
            <a:t>.</a:t>
          </a:r>
        </a:p>
      </dgm:t>
    </dgm:pt>
    <dgm:pt modelId="{2B5578EC-0065-4975-A44B-E85C3CE05FA1}" type="parTrans" cxnId="{07AA8FD1-0601-4FB2-B20B-8D7EDA904918}">
      <dgm:prSet/>
      <dgm:spPr/>
      <dgm:t>
        <a:bodyPr/>
        <a:lstStyle/>
        <a:p>
          <a:endParaRPr lang="da-DK"/>
        </a:p>
      </dgm:t>
    </dgm:pt>
    <dgm:pt modelId="{D218FEE3-A905-41D2-AE5B-A40B65691893}" type="sibTrans" cxnId="{07AA8FD1-0601-4FB2-B20B-8D7EDA904918}">
      <dgm:prSet/>
      <dgm:spPr/>
      <dgm:t>
        <a:bodyPr/>
        <a:lstStyle/>
        <a:p>
          <a:endParaRPr lang="da-DK"/>
        </a:p>
      </dgm:t>
    </dgm:pt>
    <dgm:pt modelId="{A06DA793-7273-4612-AB21-8C1B4F0FC7DD}">
      <dgm:prSet phldrT="[Tekst]"/>
      <dgm:spPr/>
      <dgm:t>
        <a:bodyPr/>
        <a:lstStyle/>
        <a:p>
          <a:r>
            <a:rPr lang="da-DK" dirty="0"/>
            <a:t>COM</a:t>
          </a:r>
        </a:p>
      </dgm:t>
    </dgm:pt>
    <dgm:pt modelId="{DA5DC45F-591B-4C4E-A82B-DD33D85DAFD3}" type="parTrans" cxnId="{C96AED26-6571-4CFF-8679-B6A8CEBEB761}">
      <dgm:prSet/>
      <dgm:spPr/>
      <dgm:t>
        <a:bodyPr/>
        <a:lstStyle/>
        <a:p>
          <a:endParaRPr lang="da-DK"/>
        </a:p>
      </dgm:t>
    </dgm:pt>
    <dgm:pt modelId="{FC357ADE-1DC2-4603-9166-E1A896B68181}" type="sibTrans" cxnId="{C96AED26-6571-4CFF-8679-B6A8CEBEB761}">
      <dgm:prSet/>
      <dgm:spPr/>
      <dgm:t>
        <a:bodyPr/>
        <a:lstStyle/>
        <a:p>
          <a:endParaRPr lang="da-DK"/>
        </a:p>
      </dgm:t>
    </dgm:pt>
    <dgm:pt modelId="{9E2A9734-73D8-4FF7-BF27-56FE42F37662}">
      <dgm:prSet phldrT="[Tekst]"/>
      <dgm:spPr/>
      <dgm:t>
        <a:bodyPr/>
        <a:lstStyle/>
        <a:p>
          <a:r>
            <a:rPr lang="da-DK" dirty="0"/>
            <a:t>GOOGLE</a:t>
          </a:r>
        </a:p>
      </dgm:t>
    </dgm:pt>
    <dgm:pt modelId="{AF6FBEA9-8DE1-484A-9B77-220A5BA1D823}" type="parTrans" cxnId="{CE8E89C5-F36C-4103-9100-962D1D43F7D0}">
      <dgm:prSet/>
      <dgm:spPr/>
      <dgm:t>
        <a:bodyPr/>
        <a:lstStyle/>
        <a:p>
          <a:endParaRPr lang="da-DK"/>
        </a:p>
      </dgm:t>
    </dgm:pt>
    <dgm:pt modelId="{0B4A7A72-E034-469B-AF82-8501978E541A}" type="sibTrans" cxnId="{CE8E89C5-F36C-4103-9100-962D1D43F7D0}">
      <dgm:prSet/>
      <dgm:spPr/>
      <dgm:t>
        <a:bodyPr/>
        <a:lstStyle/>
        <a:p>
          <a:endParaRPr lang="da-DK"/>
        </a:p>
      </dgm:t>
    </dgm:pt>
    <dgm:pt modelId="{F6BB5A16-A5BE-4655-88F6-FA55446DFD60}">
      <dgm:prSet phldrT="[Tekst]"/>
      <dgm:spPr/>
      <dgm:t>
        <a:bodyPr/>
        <a:lstStyle/>
        <a:p>
          <a:r>
            <a:rPr lang="da-DK" dirty="0"/>
            <a:t>FACEBOOK</a:t>
          </a:r>
        </a:p>
      </dgm:t>
    </dgm:pt>
    <dgm:pt modelId="{3EDFBF58-B943-4E84-AFF5-A655F7D6AAA7}" type="parTrans" cxnId="{6E588696-1781-4A7E-AF1F-2245315E289D}">
      <dgm:prSet/>
      <dgm:spPr/>
      <dgm:t>
        <a:bodyPr/>
        <a:lstStyle/>
        <a:p>
          <a:endParaRPr lang="da-DK"/>
        </a:p>
      </dgm:t>
    </dgm:pt>
    <dgm:pt modelId="{62F2CAD5-5CC5-4531-A760-921C6BB0B0D4}" type="sibTrans" cxnId="{6E588696-1781-4A7E-AF1F-2245315E289D}">
      <dgm:prSet/>
      <dgm:spPr/>
      <dgm:t>
        <a:bodyPr/>
        <a:lstStyle/>
        <a:p>
          <a:endParaRPr lang="da-DK"/>
        </a:p>
      </dgm:t>
    </dgm:pt>
    <dgm:pt modelId="{698D9C36-5A09-45F9-9342-F1A64B22F890}">
      <dgm:prSet phldrT="[Tekst]"/>
      <dgm:spPr/>
      <dgm:t>
        <a:bodyPr/>
        <a:lstStyle/>
        <a:p>
          <a:r>
            <a:rPr lang="da-DK" dirty="0"/>
            <a:t>DK</a:t>
          </a:r>
        </a:p>
      </dgm:t>
    </dgm:pt>
    <dgm:pt modelId="{D6E4D5BE-0D67-4FAB-8F2F-8C8800EAA526}" type="parTrans" cxnId="{BDA4CCEA-3A2E-4583-A761-7B46311DBD86}">
      <dgm:prSet/>
      <dgm:spPr/>
      <dgm:t>
        <a:bodyPr/>
        <a:lstStyle/>
        <a:p>
          <a:endParaRPr lang="da-DK"/>
        </a:p>
      </dgm:t>
    </dgm:pt>
    <dgm:pt modelId="{500C4945-ACFA-4BCA-B3F3-3B7D264CC487}" type="sibTrans" cxnId="{BDA4CCEA-3A2E-4583-A761-7B46311DBD86}">
      <dgm:prSet/>
      <dgm:spPr/>
      <dgm:t>
        <a:bodyPr/>
        <a:lstStyle/>
        <a:p>
          <a:endParaRPr lang="da-DK"/>
        </a:p>
      </dgm:t>
    </dgm:pt>
    <dgm:pt modelId="{367547E0-79EE-4C22-9A2E-F73E37EDFBF5}">
      <dgm:prSet phldrT="[Tekst]"/>
      <dgm:spPr/>
      <dgm:t>
        <a:bodyPr/>
        <a:lstStyle/>
        <a:p>
          <a:r>
            <a:rPr lang="da-DK" dirty="0"/>
            <a:t>OXYGEN</a:t>
          </a:r>
        </a:p>
      </dgm:t>
    </dgm:pt>
    <dgm:pt modelId="{55BE02AB-0A78-47CD-8417-0324DBFAD0FF}" type="parTrans" cxnId="{6229D28C-0B96-40B5-A272-B7341298FD0C}">
      <dgm:prSet/>
      <dgm:spPr/>
      <dgm:t>
        <a:bodyPr/>
        <a:lstStyle/>
        <a:p>
          <a:endParaRPr lang="da-DK"/>
        </a:p>
      </dgm:t>
    </dgm:pt>
    <dgm:pt modelId="{1D20358A-4F99-4683-A095-7C2462D3E4BE}" type="sibTrans" cxnId="{6229D28C-0B96-40B5-A272-B7341298FD0C}">
      <dgm:prSet/>
      <dgm:spPr/>
      <dgm:t>
        <a:bodyPr/>
        <a:lstStyle/>
        <a:p>
          <a:endParaRPr lang="da-DK"/>
        </a:p>
      </dgm:t>
    </dgm:pt>
    <dgm:pt modelId="{D2A2F778-5B11-4638-A898-3C15A07AAAAB}">
      <dgm:prSet phldrT="[Tekst]"/>
      <dgm:spPr/>
      <dgm:t>
        <a:bodyPr/>
        <a:lstStyle/>
        <a:p>
          <a:r>
            <a:rPr lang="da-DK" dirty="0" err="1"/>
            <a:t>Root</a:t>
          </a:r>
          <a:endParaRPr lang="da-DK" dirty="0"/>
        </a:p>
      </dgm:t>
    </dgm:pt>
    <dgm:pt modelId="{1934838A-B9C3-4D35-A274-687F441DD1ED}" type="parTrans" cxnId="{643F13CC-6FE3-4B06-931E-36419E9902F0}">
      <dgm:prSet/>
      <dgm:spPr/>
      <dgm:t>
        <a:bodyPr/>
        <a:lstStyle/>
        <a:p>
          <a:endParaRPr lang="da-DK"/>
        </a:p>
      </dgm:t>
    </dgm:pt>
    <dgm:pt modelId="{317FEBBE-E9B9-4E51-A1D9-D6798A344CD6}" type="sibTrans" cxnId="{643F13CC-6FE3-4B06-931E-36419E9902F0}">
      <dgm:prSet/>
      <dgm:spPr/>
      <dgm:t>
        <a:bodyPr/>
        <a:lstStyle/>
        <a:p>
          <a:endParaRPr lang="da-DK"/>
        </a:p>
      </dgm:t>
    </dgm:pt>
    <dgm:pt modelId="{1E4E9AFF-A2BB-44D6-9881-E31E7D80E162}">
      <dgm:prSet phldrT="[Tekst]"/>
      <dgm:spPr/>
      <dgm:t>
        <a:bodyPr/>
        <a:lstStyle/>
        <a:p>
          <a:r>
            <a:rPr lang="da-DK" dirty="0"/>
            <a:t>TLD</a:t>
          </a:r>
        </a:p>
      </dgm:t>
    </dgm:pt>
    <dgm:pt modelId="{C497DF23-A8CD-414E-A631-83033EAB1538}" type="parTrans" cxnId="{D1CB1CCF-4E63-45F4-A561-6AAB577EBBDB}">
      <dgm:prSet/>
      <dgm:spPr/>
      <dgm:t>
        <a:bodyPr/>
        <a:lstStyle/>
        <a:p>
          <a:endParaRPr lang="da-DK"/>
        </a:p>
      </dgm:t>
    </dgm:pt>
    <dgm:pt modelId="{5E2F50E0-C75F-494F-95D6-E81AEAC9A3AE}" type="sibTrans" cxnId="{D1CB1CCF-4E63-45F4-A561-6AAB577EBBDB}">
      <dgm:prSet/>
      <dgm:spPr/>
      <dgm:t>
        <a:bodyPr/>
        <a:lstStyle/>
        <a:p>
          <a:endParaRPr lang="da-DK"/>
        </a:p>
      </dgm:t>
    </dgm:pt>
    <dgm:pt modelId="{5B040E2E-8521-4AAE-8F8D-3F0845A70694}">
      <dgm:prSet phldrT="[Tekst]"/>
      <dgm:spPr/>
      <dgm:t>
        <a:bodyPr/>
        <a:lstStyle/>
        <a:p>
          <a:r>
            <a:rPr lang="da-DK" dirty="0"/>
            <a:t>2nd </a:t>
          </a:r>
          <a:r>
            <a:rPr lang="da-DK" dirty="0" err="1"/>
            <a:t>lvl</a:t>
          </a:r>
          <a:endParaRPr lang="da-DK" dirty="0"/>
        </a:p>
      </dgm:t>
    </dgm:pt>
    <dgm:pt modelId="{4E7F322D-6C5D-4B43-B754-92508D916195}" type="parTrans" cxnId="{6AC1F8F6-97EF-469C-A00C-A5E8CBE8304C}">
      <dgm:prSet/>
      <dgm:spPr/>
      <dgm:t>
        <a:bodyPr/>
        <a:lstStyle/>
        <a:p>
          <a:endParaRPr lang="da-DK"/>
        </a:p>
      </dgm:t>
    </dgm:pt>
    <dgm:pt modelId="{385FD4CE-9006-4CB7-8092-25B5C30220E9}" type="sibTrans" cxnId="{6AC1F8F6-97EF-469C-A00C-A5E8CBE8304C}">
      <dgm:prSet/>
      <dgm:spPr/>
      <dgm:t>
        <a:bodyPr/>
        <a:lstStyle/>
        <a:p>
          <a:endParaRPr lang="da-DK"/>
        </a:p>
      </dgm:t>
    </dgm:pt>
    <dgm:pt modelId="{0B09CD08-B9CD-4D88-B0B7-618149D68144}" type="pres">
      <dgm:prSet presAssocID="{2BC8970E-E1DB-4ED4-A4AF-D8B0FF8B9CE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5A3F8E2-94D2-471B-94E4-02CEA293A60A}" type="pres">
      <dgm:prSet presAssocID="{2BC8970E-E1DB-4ED4-A4AF-D8B0FF8B9CED}" presName="hierFlow" presStyleCnt="0"/>
      <dgm:spPr/>
    </dgm:pt>
    <dgm:pt modelId="{B0EC8B75-D93E-4475-9130-C93EBEFF4D6F}" type="pres">
      <dgm:prSet presAssocID="{2BC8970E-E1DB-4ED4-A4AF-D8B0FF8B9CED}" presName="firstBuf" presStyleCnt="0"/>
      <dgm:spPr/>
    </dgm:pt>
    <dgm:pt modelId="{50863F1E-23BE-489D-8321-89A1BE22B513}" type="pres">
      <dgm:prSet presAssocID="{2BC8970E-E1DB-4ED4-A4AF-D8B0FF8B9CE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17E59A3-307A-48CB-925B-7DBE777CE2E5}" type="pres">
      <dgm:prSet presAssocID="{62AEBEBA-523A-472B-A617-B736B3DDD870}" presName="Name14" presStyleCnt="0"/>
      <dgm:spPr/>
    </dgm:pt>
    <dgm:pt modelId="{3FD5AEB6-9805-4838-BDC6-A7F52EF37B14}" type="pres">
      <dgm:prSet presAssocID="{62AEBEBA-523A-472B-A617-B736B3DDD870}" presName="level1Shape" presStyleLbl="node0" presStyleIdx="0" presStyleCnt="1">
        <dgm:presLayoutVars>
          <dgm:chPref val="3"/>
        </dgm:presLayoutVars>
      </dgm:prSet>
      <dgm:spPr/>
    </dgm:pt>
    <dgm:pt modelId="{53FCF6B1-5425-4FF0-A0C7-01E5613FDB32}" type="pres">
      <dgm:prSet presAssocID="{62AEBEBA-523A-472B-A617-B736B3DDD870}" presName="hierChild2" presStyleCnt="0"/>
      <dgm:spPr/>
    </dgm:pt>
    <dgm:pt modelId="{0D1F3234-FD22-4683-A58A-B5AC76C6FDBF}" type="pres">
      <dgm:prSet presAssocID="{DA5DC45F-591B-4C4E-A82B-DD33D85DAFD3}" presName="Name19" presStyleLbl="parChTrans1D2" presStyleIdx="0" presStyleCnt="2"/>
      <dgm:spPr/>
    </dgm:pt>
    <dgm:pt modelId="{19C2C5D7-FAB2-434E-A0E8-6E486A99B8C8}" type="pres">
      <dgm:prSet presAssocID="{A06DA793-7273-4612-AB21-8C1B4F0FC7DD}" presName="Name21" presStyleCnt="0"/>
      <dgm:spPr/>
    </dgm:pt>
    <dgm:pt modelId="{16D3D02C-670C-4722-8CE8-417F45AE0716}" type="pres">
      <dgm:prSet presAssocID="{A06DA793-7273-4612-AB21-8C1B4F0FC7DD}" presName="level2Shape" presStyleLbl="node2" presStyleIdx="0" presStyleCnt="2"/>
      <dgm:spPr/>
    </dgm:pt>
    <dgm:pt modelId="{A6669CE0-36E3-420C-A397-40CFF73C63B4}" type="pres">
      <dgm:prSet presAssocID="{A06DA793-7273-4612-AB21-8C1B4F0FC7DD}" presName="hierChild3" presStyleCnt="0"/>
      <dgm:spPr/>
    </dgm:pt>
    <dgm:pt modelId="{D5BF469A-05D0-44E3-8D47-FC93A0D85A82}" type="pres">
      <dgm:prSet presAssocID="{AF6FBEA9-8DE1-484A-9B77-220A5BA1D823}" presName="Name19" presStyleLbl="parChTrans1D3" presStyleIdx="0" presStyleCnt="3"/>
      <dgm:spPr/>
    </dgm:pt>
    <dgm:pt modelId="{B3285316-47AC-4DA4-BFEA-55A89D27AC00}" type="pres">
      <dgm:prSet presAssocID="{9E2A9734-73D8-4FF7-BF27-56FE42F37662}" presName="Name21" presStyleCnt="0"/>
      <dgm:spPr/>
    </dgm:pt>
    <dgm:pt modelId="{7AF7F40B-C11D-4180-9B04-90DEDD476E26}" type="pres">
      <dgm:prSet presAssocID="{9E2A9734-73D8-4FF7-BF27-56FE42F37662}" presName="level2Shape" presStyleLbl="node3" presStyleIdx="0" presStyleCnt="3"/>
      <dgm:spPr/>
    </dgm:pt>
    <dgm:pt modelId="{09905312-CA22-4DBD-87AA-C61030A1D020}" type="pres">
      <dgm:prSet presAssocID="{9E2A9734-73D8-4FF7-BF27-56FE42F37662}" presName="hierChild3" presStyleCnt="0"/>
      <dgm:spPr/>
    </dgm:pt>
    <dgm:pt modelId="{A20850E0-FE67-4459-851E-30C80558DE7E}" type="pres">
      <dgm:prSet presAssocID="{3EDFBF58-B943-4E84-AFF5-A655F7D6AAA7}" presName="Name19" presStyleLbl="parChTrans1D3" presStyleIdx="1" presStyleCnt="3"/>
      <dgm:spPr/>
    </dgm:pt>
    <dgm:pt modelId="{0B9B5D29-4A5D-426A-BB02-5DDC033E9BA5}" type="pres">
      <dgm:prSet presAssocID="{F6BB5A16-A5BE-4655-88F6-FA55446DFD60}" presName="Name21" presStyleCnt="0"/>
      <dgm:spPr/>
    </dgm:pt>
    <dgm:pt modelId="{2A110BB8-B190-4520-B17E-6920B8B5F7C1}" type="pres">
      <dgm:prSet presAssocID="{F6BB5A16-A5BE-4655-88F6-FA55446DFD60}" presName="level2Shape" presStyleLbl="node3" presStyleIdx="1" presStyleCnt="3"/>
      <dgm:spPr/>
    </dgm:pt>
    <dgm:pt modelId="{7DB9B5AD-ADD2-41D1-9162-B110D320C383}" type="pres">
      <dgm:prSet presAssocID="{F6BB5A16-A5BE-4655-88F6-FA55446DFD60}" presName="hierChild3" presStyleCnt="0"/>
      <dgm:spPr/>
    </dgm:pt>
    <dgm:pt modelId="{DE3935AD-6435-481C-ABD1-E89CBC60B036}" type="pres">
      <dgm:prSet presAssocID="{D6E4D5BE-0D67-4FAB-8F2F-8C8800EAA526}" presName="Name19" presStyleLbl="parChTrans1D2" presStyleIdx="1" presStyleCnt="2"/>
      <dgm:spPr/>
    </dgm:pt>
    <dgm:pt modelId="{F3660C52-AEA3-4CCC-B099-90D9F2DEFAF0}" type="pres">
      <dgm:prSet presAssocID="{698D9C36-5A09-45F9-9342-F1A64B22F890}" presName="Name21" presStyleCnt="0"/>
      <dgm:spPr/>
    </dgm:pt>
    <dgm:pt modelId="{73582C22-C7A3-42DE-932B-ECC661BC7C52}" type="pres">
      <dgm:prSet presAssocID="{698D9C36-5A09-45F9-9342-F1A64B22F890}" presName="level2Shape" presStyleLbl="node2" presStyleIdx="1" presStyleCnt="2"/>
      <dgm:spPr/>
    </dgm:pt>
    <dgm:pt modelId="{50AC11CB-75A4-4143-BAF1-DE06B6DED55E}" type="pres">
      <dgm:prSet presAssocID="{698D9C36-5A09-45F9-9342-F1A64B22F890}" presName="hierChild3" presStyleCnt="0"/>
      <dgm:spPr/>
    </dgm:pt>
    <dgm:pt modelId="{4438DA2B-1D74-4D75-BBC6-B6543F42F444}" type="pres">
      <dgm:prSet presAssocID="{55BE02AB-0A78-47CD-8417-0324DBFAD0FF}" presName="Name19" presStyleLbl="parChTrans1D3" presStyleIdx="2" presStyleCnt="3"/>
      <dgm:spPr/>
    </dgm:pt>
    <dgm:pt modelId="{FCA878FC-99D3-4EE1-966D-01E91790F13D}" type="pres">
      <dgm:prSet presAssocID="{367547E0-79EE-4C22-9A2E-F73E37EDFBF5}" presName="Name21" presStyleCnt="0"/>
      <dgm:spPr/>
    </dgm:pt>
    <dgm:pt modelId="{22E8F34C-5CC2-4919-ABF6-8C02CD04E60A}" type="pres">
      <dgm:prSet presAssocID="{367547E0-79EE-4C22-9A2E-F73E37EDFBF5}" presName="level2Shape" presStyleLbl="node3" presStyleIdx="2" presStyleCnt="3"/>
      <dgm:spPr/>
    </dgm:pt>
    <dgm:pt modelId="{7032FC5A-E1E5-4AA3-926A-572C2143F801}" type="pres">
      <dgm:prSet presAssocID="{367547E0-79EE-4C22-9A2E-F73E37EDFBF5}" presName="hierChild3" presStyleCnt="0"/>
      <dgm:spPr/>
    </dgm:pt>
    <dgm:pt modelId="{27407B31-AD88-44E8-B0FD-21086E292C48}" type="pres">
      <dgm:prSet presAssocID="{2BC8970E-E1DB-4ED4-A4AF-D8B0FF8B9CED}" presName="bgShapesFlow" presStyleCnt="0"/>
      <dgm:spPr/>
    </dgm:pt>
    <dgm:pt modelId="{107F2269-219F-4556-BB6B-AC62615E45AC}" type="pres">
      <dgm:prSet presAssocID="{D2A2F778-5B11-4638-A898-3C15A07AAAAB}" presName="rectComp" presStyleCnt="0"/>
      <dgm:spPr/>
    </dgm:pt>
    <dgm:pt modelId="{5B25F28E-ACF4-457F-98B3-BD06D7531722}" type="pres">
      <dgm:prSet presAssocID="{D2A2F778-5B11-4638-A898-3C15A07AAAAB}" presName="bgRect" presStyleLbl="bgShp" presStyleIdx="0" presStyleCnt="3"/>
      <dgm:spPr/>
    </dgm:pt>
    <dgm:pt modelId="{1044FCA7-90D9-4BB5-B7C0-F63A4A1457A7}" type="pres">
      <dgm:prSet presAssocID="{D2A2F778-5B11-4638-A898-3C15A07AAAAB}" presName="bgRectTx" presStyleLbl="bgShp" presStyleIdx="0" presStyleCnt="3">
        <dgm:presLayoutVars>
          <dgm:bulletEnabled val="1"/>
        </dgm:presLayoutVars>
      </dgm:prSet>
      <dgm:spPr/>
    </dgm:pt>
    <dgm:pt modelId="{B3084255-ED35-44D6-8FD7-C8A847D858E9}" type="pres">
      <dgm:prSet presAssocID="{D2A2F778-5B11-4638-A898-3C15A07AAAAB}" presName="spComp" presStyleCnt="0"/>
      <dgm:spPr/>
    </dgm:pt>
    <dgm:pt modelId="{C98B4EEA-FC0B-4417-A7C2-BB6A5483765E}" type="pres">
      <dgm:prSet presAssocID="{D2A2F778-5B11-4638-A898-3C15A07AAAAB}" presName="vSp" presStyleCnt="0"/>
      <dgm:spPr/>
    </dgm:pt>
    <dgm:pt modelId="{85DE8F5E-BEB2-4B3C-B2E7-D7586EC09439}" type="pres">
      <dgm:prSet presAssocID="{1E4E9AFF-A2BB-44D6-9881-E31E7D80E162}" presName="rectComp" presStyleCnt="0"/>
      <dgm:spPr/>
    </dgm:pt>
    <dgm:pt modelId="{CEF24360-149D-4FB4-B778-13B1795645E3}" type="pres">
      <dgm:prSet presAssocID="{1E4E9AFF-A2BB-44D6-9881-E31E7D80E162}" presName="bgRect" presStyleLbl="bgShp" presStyleIdx="1" presStyleCnt="3"/>
      <dgm:spPr/>
    </dgm:pt>
    <dgm:pt modelId="{28C5DAB2-961E-4715-ACB5-9690CA6B1BE5}" type="pres">
      <dgm:prSet presAssocID="{1E4E9AFF-A2BB-44D6-9881-E31E7D80E162}" presName="bgRectTx" presStyleLbl="bgShp" presStyleIdx="1" presStyleCnt="3">
        <dgm:presLayoutVars>
          <dgm:bulletEnabled val="1"/>
        </dgm:presLayoutVars>
      </dgm:prSet>
      <dgm:spPr/>
    </dgm:pt>
    <dgm:pt modelId="{3566D4FC-DE29-49EC-A517-18CDCA8E11A1}" type="pres">
      <dgm:prSet presAssocID="{1E4E9AFF-A2BB-44D6-9881-E31E7D80E162}" presName="spComp" presStyleCnt="0"/>
      <dgm:spPr/>
    </dgm:pt>
    <dgm:pt modelId="{621F8A9E-4157-458E-95D4-49F1B0A798DC}" type="pres">
      <dgm:prSet presAssocID="{1E4E9AFF-A2BB-44D6-9881-E31E7D80E162}" presName="vSp" presStyleCnt="0"/>
      <dgm:spPr/>
    </dgm:pt>
    <dgm:pt modelId="{A6223479-6451-4794-B661-42FE4FCFDDE1}" type="pres">
      <dgm:prSet presAssocID="{5B040E2E-8521-4AAE-8F8D-3F0845A70694}" presName="rectComp" presStyleCnt="0"/>
      <dgm:spPr/>
    </dgm:pt>
    <dgm:pt modelId="{5178331C-3BD4-40E0-8BA2-055E7750999C}" type="pres">
      <dgm:prSet presAssocID="{5B040E2E-8521-4AAE-8F8D-3F0845A70694}" presName="bgRect" presStyleLbl="bgShp" presStyleIdx="2" presStyleCnt="3"/>
      <dgm:spPr/>
    </dgm:pt>
    <dgm:pt modelId="{91914E9D-E0A2-4EFA-AE99-39D302F3CF13}" type="pres">
      <dgm:prSet presAssocID="{5B040E2E-8521-4AAE-8F8D-3F0845A70694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0FC73A14-A3F4-4040-8197-313AE4E87F73}" type="presOf" srcId="{1E4E9AFF-A2BB-44D6-9881-E31E7D80E162}" destId="{CEF24360-149D-4FB4-B778-13B1795645E3}" srcOrd="0" destOrd="0" presId="urn:microsoft.com/office/officeart/2005/8/layout/hierarchy6"/>
    <dgm:cxn modelId="{C96AED26-6571-4CFF-8679-B6A8CEBEB761}" srcId="{62AEBEBA-523A-472B-A617-B736B3DDD870}" destId="{A06DA793-7273-4612-AB21-8C1B4F0FC7DD}" srcOrd="0" destOrd="0" parTransId="{DA5DC45F-591B-4C4E-A82B-DD33D85DAFD3}" sibTransId="{FC357ADE-1DC2-4603-9166-E1A896B68181}"/>
    <dgm:cxn modelId="{188AB062-BAD4-4914-AE15-4EE9AC3B9460}" type="presOf" srcId="{D2A2F778-5B11-4638-A898-3C15A07AAAAB}" destId="{5B25F28E-ACF4-457F-98B3-BD06D7531722}" srcOrd="0" destOrd="0" presId="urn:microsoft.com/office/officeart/2005/8/layout/hierarchy6"/>
    <dgm:cxn modelId="{2081DC64-A133-435F-965B-A9A76C240DDB}" type="presOf" srcId="{DA5DC45F-591B-4C4E-A82B-DD33D85DAFD3}" destId="{0D1F3234-FD22-4683-A58A-B5AC76C6FDBF}" srcOrd="0" destOrd="0" presId="urn:microsoft.com/office/officeart/2005/8/layout/hierarchy6"/>
    <dgm:cxn modelId="{FA878667-27C1-4005-B5B8-9E8324685759}" type="presOf" srcId="{F6BB5A16-A5BE-4655-88F6-FA55446DFD60}" destId="{2A110BB8-B190-4520-B17E-6920B8B5F7C1}" srcOrd="0" destOrd="0" presId="urn:microsoft.com/office/officeart/2005/8/layout/hierarchy6"/>
    <dgm:cxn modelId="{8F943548-77CC-4345-B652-4F281A68CC4C}" type="presOf" srcId="{D6E4D5BE-0D67-4FAB-8F2F-8C8800EAA526}" destId="{DE3935AD-6435-481C-ABD1-E89CBC60B036}" srcOrd="0" destOrd="0" presId="urn:microsoft.com/office/officeart/2005/8/layout/hierarchy6"/>
    <dgm:cxn modelId="{64309149-8C50-4CD8-B445-4B40B0BF75A5}" type="presOf" srcId="{AF6FBEA9-8DE1-484A-9B77-220A5BA1D823}" destId="{D5BF469A-05D0-44E3-8D47-FC93A0D85A82}" srcOrd="0" destOrd="0" presId="urn:microsoft.com/office/officeart/2005/8/layout/hierarchy6"/>
    <dgm:cxn modelId="{117E846A-73E8-425D-AEF5-9B692156D9F7}" type="presOf" srcId="{5B040E2E-8521-4AAE-8F8D-3F0845A70694}" destId="{5178331C-3BD4-40E0-8BA2-055E7750999C}" srcOrd="0" destOrd="0" presId="urn:microsoft.com/office/officeart/2005/8/layout/hierarchy6"/>
    <dgm:cxn modelId="{280D8B7E-8797-42E8-A94A-B832F33CC8CE}" type="presOf" srcId="{5B040E2E-8521-4AAE-8F8D-3F0845A70694}" destId="{91914E9D-E0A2-4EFA-AE99-39D302F3CF13}" srcOrd="1" destOrd="0" presId="urn:microsoft.com/office/officeart/2005/8/layout/hierarchy6"/>
    <dgm:cxn modelId="{8E74B985-965D-46C5-98F4-CB703BCBA643}" type="presOf" srcId="{D2A2F778-5B11-4638-A898-3C15A07AAAAB}" destId="{1044FCA7-90D9-4BB5-B7C0-F63A4A1457A7}" srcOrd="1" destOrd="0" presId="urn:microsoft.com/office/officeart/2005/8/layout/hierarchy6"/>
    <dgm:cxn modelId="{6229D28C-0B96-40B5-A272-B7341298FD0C}" srcId="{698D9C36-5A09-45F9-9342-F1A64B22F890}" destId="{367547E0-79EE-4C22-9A2E-F73E37EDFBF5}" srcOrd="0" destOrd="0" parTransId="{55BE02AB-0A78-47CD-8417-0324DBFAD0FF}" sibTransId="{1D20358A-4F99-4683-A095-7C2462D3E4BE}"/>
    <dgm:cxn modelId="{6E588696-1781-4A7E-AF1F-2245315E289D}" srcId="{A06DA793-7273-4612-AB21-8C1B4F0FC7DD}" destId="{F6BB5A16-A5BE-4655-88F6-FA55446DFD60}" srcOrd="1" destOrd="0" parTransId="{3EDFBF58-B943-4E84-AFF5-A655F7D6AAA7}" sibTransId="{62F2CAD5-5CC5-4531-A760-921C6BB0B0D4}"/>
    <dgm:cxn modelId="{E9D1B3A0-F3E3-4515-BC8B-30B936BF9C09}" type="presOf" srcId="{9E2A9734-73D8-4FF7-BF27-56FE42F37662}" destId="{7AF7F40B-C11D-4180-9B04-90DEDD476E26}" srcOrd="0" destOrd="0" presId="urn:microsoft.com/office/officeart/2005/8/layout/hierarchy6"/>
    <dgm:cxn modelId="{143750A6-A5E3-4D47-BB74-7FD5A51395B3}" type="presOf" srcId="{3EDFBF58-B943-4E84-AFF5-A655F7D6AAA7}" destId="{A20850E0-FE67-4459-851E-30C80558DE7E}" srcOrd="0" destOrd="0" presId="urn:microsoft.com/office/officeart/2005/8/layout/hierarchy6"/>
    <dgm:cxn modelId="{CE8E89C5-F36C-4103-9100-962D1D43F7D0}" srcId="{A06DA793-7273-4612-AB21-8C1B4F0FC7DD}" destId="{9E2A9734-73D8-4FF7-BF27-56FE42F37662}" srcOrd="0" destOrd="0" parTransId="{AF6FBEA9-8DE1-484A-9B77-220A5BA1D823}" sibTransId="{0B4A7A72-E034-469B-AF82-8501978E541A}"/>
    <dgm:cxn modelId="{643F13CC-6FE3-4B06-931E-36419E9902F0}" srcId="{2BC8970E-E1DB-4ED4-A4AF-D8B0FF8B9CED}" destId="{D2A2F778-5B11-4638-A898-3C15A07AAAAB}" srcOrd="1" destOrd="0" parTransId="{1934838A-B9C3-4D35-A274-687F441DD1ED}" sibTransId="{317FEBBE-E9B9-4E51-A1D9-D6798A344CD6}"/>
    <dgm:cxn modelId="{22CB11CD-2A77-4D90-B211-21CCBA0E4EBE}" type="presOf" srcId="{698D9C36-5A09-45F9-9342-F1A64B22F890}" destId="{73582C22-C7A3-42DE-932B-ECC661BC7C52}" srcOrd="0" destOrd="0" presId="urn:microsoft.com/office/officeart/2005/8/layout/hierarchy6"/>
    <dgm:cxn modelId="{D1CB1CCF-4E63-45F4-A561-6AAB577EBBDB}" srcId="{2BC8970E-E1DB-4ED4-A4AF-D8B0FF8B9CED}" destId="{1E4E9AFF-A2BB-44D6-9881-E31E7D80E162}" srcOrd="2" destOrd="0" parTransId="{C497DF23-A8CD-414E-A631-83033EAB1538}" sibTransId="{5E2F50E0-C75F-494F-95D6-E81AEAC9A3AE}"/>
    <dgm:cxn modelId="{07AA8FD1-0601-4FB2-B20B-8D7EDA904918}" srcId="{2BC8970E-E1DB-4ED4-A4AF-D8B0FF8B9CED}" destId="{62AEBEBA-523A-472B-A617-B736B3DDD870}" srcOrd="0" destOrd="0" parTransId="{2B5578EC-0065-4975-A44B-E85C3CE05FA1}" sibTransId="{D218FEE3-A905-41D2-AE5B-A40B65691893}"/>
    <dgm:cxn modelId="{216604D8-D5A1-4FE1-8602-A64638E2055C}" type="presOf" srcId="{A06DA793-7273-4612-AB21-8C1B4F0FC7DD}" destId="{16D3D02C-670C-4722-8CE8-417F45AE0716}" srcOrd="0" destOrd="0" presId="urn:microsoft.com/office/officeart/2005/8/layout/hierarchy6"/>
    <dgm:cxn modelId="{299ACFD8-6393-43D0-80CF-97003D259720}" type="presOf" srcId="{367547E0-79EE-4C22-9A2E-F73E37EDFBF5}" destId="{22E8F34C-5CC2-4919-ABF6-8C02CD04E60A}" srcOrd="0" destOrd="0" presId="urn:microsoft.com/office/officeart/2005/8/layout/hierarchy6"/>
    <dgm:cxn modelId="{CEFDA7DA-773E-4963-8C5D-29AAEDA25FAD}" type="presOf" srcId="{62AEBEBA-523A-472B-A617-B736B3DDD870}" destId="{3FD5AEB6-9805-4838-BDC6-A7F52EF37B14}" srcOrd="0" destOrd="0" presId="urn:microsoft.com/office/officeart/2005/8/layout/hierarchy6"/>
    <dgm:cxn modelId="{30D767E2-2274-4970-A87A-C36811A74C52}" type="presOf" srcId="{1E4E9AFF-A2BB-44D6-9881-E31E7D80E162}" destId="{28C5DAB2-961E-4715-ACB5-9690CA6B1BE5}" srcOrd="1" destOrd="0" presId="urn:microsoft.com/office/officeart/2005/8/layout/hierarchy6"/>
    <dgm:cxn modelId="{BDA4CCEA-3A2E-4583-A761-7B46311DBD86}" srcId="{62AEBEBA-523A-472B-A617-B736B3DDD870}" destId="{698D9C36-5A09-45F9-9342-F1A64B22F890}" srcOrd="1" destOrd="0" parTransId="{D6E4D5BE-0D67-4FAB-8F2F-8C8800EAA526}" sibTransId="{500C4945-ACFA-4BCA-B3F3-3B7D264CC487}"/>
    <dgm:cxn modelId="{FBD27BF3-FEC3-46AA-B873-919CBEABAA0B}" type="presOf" srcId="{2BC8970E-E1DB-4ED4-A4AF-D8B0FF8B9CED}" destId="{0B09CD08-B9CD-4D88-B0B7-618149D68144}" srcOrd="0" destOrd="0" presId="urn:microsoft.com/office/officeart/2005/8/layout/hierarchy6"/>
    <dgm:cxn modelId="{6AC1F8F6-97EF-469C-A00C-A5E8CBE8304C}" srcId="{2BC8970E-E1DB-4ED4-A4AF-D8B0FF8B9CED}" destId="{5B040E2E-8521-4AAE-8F8D-3F0845A70694}" srcOrd="3" destOrd="0" parTransId="{4E7F322D-6C5D-4B43-B754-92508D916195}" sibTransId="{385FD4CE-9006-4CB7-8092-25B5C30220E9}"/>
    <dgm:cxn modelId="{BBC997F9-BAC7-425A-8DF3-C06A5F6A4CB0}" type="presOf" srcId="{55BE02AB-0A78-47CD-8417-0324DBFAD0FF}" destId="{4438DA2B-1D74-4D75-BBC6-B6543F42F444}" srcOrd="0" destOrd="0" presId="urn:microsoft.com/office/officeart/2005/8/layout/hierarchy6"/>
    <dgm:cxn modelId="{03AA5F9B-22E1-40D3-B7B1-63FEBAAD463D}" type="presParOf" srcId="{0B09CD08-B9CD-4D88-B0B7-618149D68144}" destId="{55A3F8E2-94D2-471B-94E4-02CEA293A60A}" srcOrd="0" destOrd="0" presId="urn:microsoft.com/office/officeart/2005/8/layout/hierarchy6"/>
    <dgm:cxn modelId="{E0211C26-E456-4B1A-B8E0-40A80A90E258}" type="presParOf" srcId="{55A3F8E2-94D2-471B-94E4-02CEA293A60A}" destId="{B0EC8B75-D93E-4475-9130-C93EBEFF4D6F}" srcOrd="0" destOrd="0" presId="urn:microsoft.com/office/officeart/2005/8/layout/hierarchy6"/>
    <dgm:cxn modelId="{924DA58F-FE87-49C8-ADE7-D267B2482F92}" type="presParOf" srcId="{55A3F8E2-94D2-471B-94E4-02CEA293A60A}" destId="{50863F1E-23BE-489D-8321-89A1BE22B513}" srcOrd="1" destOrd="0" presId="urn:microsoft.com/office/officeart/2005/8/layout/hierarchy6"/>
    <dgm:cxn modelId="{00A41689-61CD-48BB-828B-E84A0D74D1A4}" type="presParOf" srcId="{50863F1E-23BE-489D-8321-89A1BE22B513}" destId="{517E59A3-307A-48CB-925B-7DBE777CE2E5}" srcOrd="0" destOrd="0" presId="urn:microsoft.com/office/officeart/2005/8/layout/hierarchy6"/>
    <dgm:cxn modelId="{281C9E8E-7FA1-42BB-ABD0-F0547922A05C}" type="presParOf" srcId="{517E59A3-307A-48CB-925B-7DBE777CE2E5}" destId="{3FD5AEB6-9805-4838-BDC6-A7F52EF37B14}" srcOrd="0" destOrd="0" presId="urn:microsoft.com/office/officeart/2005/8/layout/hierarchy6"/>
    <dgm:cxn modelId="{27A56F41-ECFE-47CC-98CB-2CD5E9129878}" type="presParOf" srcId="{517E59A3-307A-48CB-925B-7DBE777CE2E5}" destId="{53FCF6B1-5425-4FF0-A0C7-01E5613FDB32}" srcOrd="1" destOrd="0" presId="urn:microsoft.com/office/officeart/2005/8/layout/hierarchy6"/>
    <dgm:cxn modelId="{50A08DC4-54B5-413A-931A-26404ECE26EB}" type="presParOf" srcId="{53FCF6B1-5425-4FF0-A0C7-01E5613FDB32}" destId="{0D1F3234-FD22-4683-A58A-B5AC76C6FDBF}" srcOrd="0" destOrd="0" presId="urn:microsoft.com/office/officeart/2005/8/layout/hierarchy6"/>
    <dgm:cxn modelId="{428BEEED-BAD6-43DD-8268-9D8153F1888E}" type="presParOf" srcId="{53FCF6B1-5425-4FF0-A0C7-01E5613FDB32}" destId="{19C2C5D7-FAB2-434E-A0E8-6E486A99B8C8}" srcOrd="1" destOrd="0" presId="urn:microsoft.com/office/officeart/2005/8/layout/hierarchy6"/>
    <dgm:cxn modelId="{80E20FF7-75E8-448B-B865-2F3B3E8E23B6}" type="presParOf" srcId="{19C2C5D7-FAB2-434E-A0E8-6E486A99B8C8}" destId="{16D3D02C-670C-4722-8CE8-417F45AE0716}" srcOrd="0" destOrd="0" presId="urn:microsoft.com/office/officeart/2005/8/layout/hierarchy6"/>
    <dgm:cxn modelId="{D54A5A12-FE25-4528-86A2-7358A00600ED}" type="presParOf" srcId="{19C2C5D7-FAB2-434E-A0E8-6E486A99B8C8}" destId="{A6669CE0-36E3-420C-A397-40CFF73C63B4}" srcOrd="1" destOrd="0" presId="urn:microsoft.com/office/officeart/2005/8/layout/hierarchy6"/>
    <dgm:cxn modelId="{BD736000-76F9-43A5-B171-7C91340EAF7E}" type="presParOf" srcId="{A6669CE0-36E3-420C-A397-40CFF73C63B4}" destId="{D5BF469A-05D0-44E3-8D47-FC93A0D85A82}" srcOrd="0" destOrd="0" presId="urn:microsoft.com/office/officeart/2005/8/layout/hierarchy6"/>
    <dgm:cxn modelId="{C87604E4-6D43-424E-B0F3-B089C23D5EF6}" type="presParOf" srcId="{A6669CE0-36E3-420C-A397-40CFF73C63B4}" destId="{B3285316-47AC-4DA4-BFEA-55A89D27AC00}" srcOrd="1" destOrd="0" presId="urn:microsoft.com/office/officeart/2005/8/layout/hierarchy6"/>
    <dgm:cxn modelId="{DE93EF11-9096-4BDD-82C9-A2C5599E2F3A}" type="presParOf" srcId="{B3285316-47AC-4DA4-BFEA-55A89D27AC00}" destId="{7AF7F40B-C11D-4180-9B04-90DEDD476E26}" srcOrd="0" destOrd="0" presId="urn:microsoft.com/office/officeart/2005/8/layout/hierarchy6"/>
    <dgm:cxn modelId="{74E7DADA-6840-41B2-8711-5C332842240C}" type="presParOf" srcId="{B3285316-47AC-4DA4-BFEA-55A89D27AC00}" destId="{09905312-CA22-4DBD-87AA-C61030A1D020}" srcOrd="1" destOrd="0" presId="urn:microsoft.com/office/officeart/2005/8/layout/hierarchy6"/>
    <dgm:cxn modelId="{460D2FF6-2C99-44D1-B4EE-41BAC21D78D6}" type="presParOf" srcId="{A6669CE0-36E3-420C-A397-40CFF73C63B4}" destId="{A20850E0-FE67-4459-851E-30C80558DE7E}" srcOrd="2" destOrd="0" presId="urn:microsoft.com/office/officeart/2005/8/layout/hierarchy6"/>
    <dgm:cxn modelId="{0F801E11-7FF2-4E15-AB50-515E7B0CB857}" type="presParOf" srcId="{A6669CE0-36E3-420C-A397-40CFF73C63B4}" destId="{0B9B5D29-4A5D-426A-BB02-5DDC033E9BA5}" srcOrd="3" destOrd="0" presId="urn:microsoft.com/office/officeart/2005/8/layout/hierarchy6"/>
    <dgm:cxn modelId="{F9123373-F9EA-4DFB-B3CE-0740D13CD188}" type="presParOf" srcId="{0B9B5D29-4A5D-426A-BB02-5DDC033E9BA5}" destId="{2A110BB8-B190-4520-B17E-6920B8B5F7C1}" srcOrd="0" destOrd="0" presId="urn:microsoft.com/office/officeart/2005/8/layout/hierarchy6"/>
    <dgm:cxn modelId="{DCCAA549-DF2B-441F-A154-52FDB02E8D48}" type="presParOf" srcId="{0B9B5D29-4A5D-426A-BB02-5DDC033E9BA5}" destId="{7DB9B5AD-ADD2-41D1-9162-B110D320C383}" srcOrd="1" destOrd="0" presId="urn:microsoft.com/office/officeart/2005/8/layout/hierarchy6"/>
    <dgm:cxn modelId="{9C484DF3-12B8-4C34-9A6C-334ACFD954C6}" type="presParOf" srcId="{53FCF6B1-5425-4FF0-A0C7-01E5613FDB32}" destId="{DE3935AD-6435-481C-ABD1-E89CBC60B036}" srcOrd="2" destOrd="0" presId="urn:microsoft.com/office/officeart/2005/8/layout/hierarchy6"/>
    <dgm:cxn modelId="{4A3B46B1-3DBF-4515-B145-5122C4DE06DD}" type="presParOf" srcId="{53FCF6B1-5425-4FF0-A0C7-01E5613FDB32}" destId="{F3660C52-AEA3-4CCC-B099-90D9F2DEFAF0}" srcOrd="3" destOrd="0" presId="urn:microsoft.com/office/officeart/2005/8/layout/hierarchy6"/>
    <dgm:cxn modelId="{58F76E58-3BDC-40CE-A940-262B00A54015}" type="presParOf" srcId="{F3660C52-AEA3-4CCC-B099-90D9F2DEFAF0}" destId="{73582C22-C7A3-42DE-932B-ECC661BC7C52}" srcOrd="0" destOrd="0" presId="urn:microsoft.com/office/officeart/2005/8/layout/hierarchy6"/>
    <dgm:cxn modelId="{94A3CC22-39EB-4DAA-BE42-A8CEA9F33B59}" type="presParOf" srcId="{F3660C52-AEA3-4CCC-B099-90D9F2DEFAF0}" destId="{50AC11CB-75A4-4143-BAF1-DE06B6DED55E}" srcOrd="1" destOrd="0" presId="urn:microsoft.com/office/officeart/2005/8/layout/hierarchy6"/>
    <dgm:cxn modelId="{88221523-2AED-487E-819F-8E48A44419E7}" type="presParOf" srcId="{50AC11CB-75A4-4143-BAF1-DE06B6DED55E}" destId="{4438DA2B-1D74-4D75-BBC6-B6543F42F444}" srcOrd="0" destOrd="0" presId="urn:microsoft.com/office/officeart/2005/8/layout/hierarchy6"/>
    <dgm:cxn modelId="{B8F32037-B07B-46C6-90A5-01C61286D020}" type="presParOf" srcId="{50AC11CB-75A4-4143-BAF1-DE06B6DED55E}" destId="{FCA878FC-99D3-4EE1-966D-01E91790F13D}" srcOrd="1" destOrd="0" presId="urn:microsoft.com/office/officeart/2005/8/layout/hierarchy6"/>
    <dgm:cxn modelId="{495FF427-6A0F-4E8A-AA54-7F18B71D0DA1}" type="presParOf" srcId="{FCA878FC-99D3-4EE1-966D-01E91790F13D}" destId="{22E8F34C-5CC2-4919-ABF6-8C02CD04E60A}" srcOrd="0" destOrd="0" presId="urn:microsoft.com/office/officeart/2005/8/layout/hierarchy6"/>
    <dgm:cxn modelId="{D2943247-D7E5-475C-8C6F-6C30C552FDAE}" type="presParOf" srcId="{FCA878FC-99D3-4EE1-966D-01E91790F13D}" destId="{7032FC5A-E1E5-4AA3-926A-572C2143F801}" srcOrd="1" destOrd="0" presId="urn:microsoft.com/office/officeart/2005/8/layout/hierarchy6"/>
    <dgm:cxn modelId="{9A3A1962-8CC5-4580-B88F-B3A857F68CD5}" type="presParOf" srcId="{0B09CD08-B9CD-4D88-B0B7-618149D68144}" destId="{27407B31-AD88-44E8-B0FD-21086E292C48}" srcOrd="1" destOrd="0" presId="urn:microsoft.com/office/officeart/2005/8/layout/hierarchy6"/>
    <dgm:cxn modelId="{ECCDCDC5-FD7D-423B-8FCF-3E6E737DCB54}" type="presParOf" srcId="{27407B31-AD88-44E8-B0FD-21086E292C48}" destId="{107F2269-219F-4556-BB6B-AC62615E45AC}" srcOrd="0" destOrd="0" presId="urn:microsoft.com/office/officeart/2005/8/layout/hierarchy6"/>
    <dgm:cxn modelId="{EF6E48D0-8C0F-4CF8-BF36-19651498A6BD}" type="presParOf" srcId="{107F2269-219F-4556-BB6B-AC62615E45AC}" destId="{5B25F28E-ACF4-457F-98B3-BD06D7531722}" srcOrd="0" destOrd="0" presId="urn:microsoft.com/office/officeart/2005/8/layout/hierarchy6"/>
    <dgm:cxn modelId="{A6D5A183-654E-4479-AB72-A279D3A0E5A0}" type="presParOf" srcId="{107F2269-219F-4556-BB6B-AC62615E45AC}" destId="{1044FCA7-90D9-4BB5-B7C0-F63A4A1457A7}" srcOrd="1" destOrd="0" presId="urn:microsoft.com/office/officeart/2005/8/layout/hierarchy6"/>
    <dgm:cxn modelId="{3642F352-D080-4A74-AFE5-E15D207D4E37}" type="presParOf" srcId="{27407B31-AD88-44E8-B0FD-21086E292C48}" destId="{B3084255-ED35-44D6-8FD7-C8A847D858E9}" srcOrd="1" destOrd="0" presId="urn:microsoft.com/office/officeart/2005/8/layout/hierarchy6"/>
    <dgm:cxn modelId="{5DA1D7E0-57B7-4FA0-865E-E3E8901AC337}" type="presParOf" srcId="{B3084255-ED35-44D6-8FD7-C8A847D858E9}" destId="{C98B4EEA-FC0B-4417-A7C2-BB6A5483765E}" srcOrd="0" destOrd="0" presId="urn:microsoft.com/office/officeart/2005/8/layout/hierarchy6"/>
    <dgm:cxn modelId="{62BD64EA-9CDD-4947-86F4-CCDBCA81A9CD}" type="presParOf" srcId="{27407B31-AD88-44E8-B0FD-21086E292C48}" destId="{85DE8F5E-BEB2-4B3C-B2E7-D7586EC09439}" srcOrd="2" destOrd="0" presId="urn:microsoft.com/office/officeart/2005/8/layout/hierarchy6"/>
    <dgm:cxn modelId="{5C6FE727-705D-4DF1-9A3F-576FABE06C74}" type="presParOf" srcId="{85DE8F5E-BEB2-4B3C-B2E7-D7586EC09439}" destId="{CEF24360-149D-4FB4-B778-13B1795645E3}" srcOrd="0" destOrd="0" presId="urn:microsoft.com/office/officeart/2005/8/layout/hierarchy6"/>
    <dgm:cxn modelId="{7FE9BA6C-D7CB-4B0C-BFBC-2B9B3F312F48}" type="presParOf" srcId="{85DE8F5E-BEB2-4B3C-B2E7-D7586EC09439}" destId="{28C5DAB2-961E-4715-ACB5-9690CA6B1BE5}" srcOrd="1" destOrd="0" presId="urn:microsoft.com/office/officeart/2005/8/layout/hierarchy6"/>
    <dgm:cxn modelId="{96D0B017-142F-4B5D-B9A3-D1C49E3389B6}" type="presParOf" srcId="{27407B31-AD88-44E8-B0FD-21086E292C48}" destId="{3566D4FC-DE29-49EC-A517-18CDCA8E11A1}" srcOrd="3" destOrd="0" presId="urn:microsoft.com/office/officeart/2005/8/layout/hierarchy6"/>
    <dgm:cxn modelId="{51B3D6B2-B771-4735-9517-4E25A0C93934}" type="presParOf" srcId="{3566D4FC-DE29-49EC-A517-18CDCA8E11A1}" destId="{621F8A9E-4157-458E-95D4-49F1B0A798DC}" srcOrd="0" destOrd="0" presId="urn:microsoft.com/office/officeart/2005/8/layout/hierarchy6"/>
    <dgm:cxn modelId="{AFB7161B-3989-44A7-BF44-1E36D9B32B1E}" type="presParOf" srcId="{27407B31-AD88-44E8-B0FD-21086E292C48}" destId="{A6223479-6451-4794-B661-42FE4FCFDDE1}" srcOrd="4" destOrd="0" presId="urn:microsoft.com/office/officeart/2005/8/layout/hierarchy6"/>
    <dgm:cxn modelId="{1B318007-EC0D-456F-8DC6-0538AA993084}" type="presParOf" srcId="{A6223479-6451-4794-B661-42FE4FCFDDE1}" destId="{5178331C-3BD4-40E0-8BA2-055E7750999C}" srcOrd="0" destOrd="0" presId="urn:microsoft.com/office/officeart/2005/8/layout/hierarchy6"/>
    <dgm:cxn modelId="{374FDEBB-81EE-4684-BCF2-3C68EFB5C601}" type="presParOf" srcId="{A6223479-6451-4794-B661-42FE4FCFDDE1}" destId="{91914E9D-E0A2-4EFA-AE99-39D302F3CF1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8331C-3BD4-40E0-8BA2-055E7750999C}">
      <dsp:nvSpPr>
        <dsp:cNvPr id="0" name=""/>
        <dsp:cNvSpPr/>
      </dsp:nvSpPr>
      <dsp:spPr>
        <a:xfrm>
          <a:off x="0" y="2181979"/>
          <a:ext cx="4758722" cy="718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dirty="0"/>
            <a:t>2nd </a:t>
          </a:r>
          <a:r>
            <a:rPr lang="da-DK" sz="2500" kern="1200" dirty="0" err="1"/>
            <a:t>lvl</a:t>
          </a:r>
          <a:endParaRPr lang="da-DK" sz="2500" kern="1200" dirty="0"/>
        </a:p>
      </dsp:txBody>
      <dsp:txXfrm>
        <a:off x="0" y="2181979"/>
        <a:ext cx="1427616" cy="718455"/>
      </dsp:txXfrm>
    </dsp:sp>
    <dsp:sp modelId="{CEF24360-149D-4FB4-B778-13B1795645E3}">
      <dsp:nvSpPr>
        <dsp:cNvPr id="0" name=""/>
        <dsp:cNvSpPr/>
      </dsp:nvSpPr>
      <dsp:spPr>
        <a:xfrm>
          <a:off x="0" y="1343781"/>
          <a:ext cx="4758722" cy="718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dirty="0"/>
            <a:t>TLD</a:t>
          </a:r>
        </a:p>
      </dsp:txBody>
      <dsp:txXfrm>
        <a:off x="0" y="1343781"/>
        <a:ext cx="1427616" cy="718455"/>
      </dsp:txXfrm>
    </dsp:sp>
    <dsp:sp modelId="{5B25F28E-ACF4-457F-98B3-BD06D7531722}">
      <dsp:nvSpPr>
        <dsp:cNvPr id="0" name=""/>
        <dsp:cNvSpPr/>
      </dsp:nvSpPr>
      <dsp:spPr>
        <a:xfrm>
          <a:off x="0" y="505583"/>
          <a:ext cx="4758722" cy="7184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dirty="0" err="1"/>
            <a:t>Root</a:t>
          </a:r>
          <a:endParaRPr lang="da-DK" sz="2500" kern="1200" dirty="0"/>
        </a:p>
      </dsp:txBody>
      <dsp:txXfrm>
        <a:off x="0" y="505583"/>
        <a:ext cx="1427616" cy="718455"/>
      </dsp:txXfrm>
    </dsp:sp>
    <dsp:sp modelId="{3FD5AEB6-9805-4838-BDC6-A7F52EF37B14}">
      <dsp:nvSpPr>
        <dsp:cNvPr id="0" name=""/>
        <dsp:cNvSpPr/>
      </dsp:nvSpPr>
      <dsp:spPr>
        <a:xfrm>
          <a:off x="2888420" y="565454"/>
          <a:ext cx="898069" cy="598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.</a:t>
          </a:r>
        </a:p>
      </dsp:txBody>
      <dsp:txXfrm>
        <a:off x="2905956" y="582990"/>
        <a:ext cx="862997" cy="563641"/>
      </dsp:txXfrm>
    </dsp:sp>
    <dsp:sp modelId="{0D1F3234-FD22-4683-A58A-B5AC76C6FDBF}">
      <dsp:nvSpPr>
        <dsp:cNvPr id="0" name=""/>
        <dsp:cNvSpPr/>
      </dsp:nvSpPr>
      <dsp:spPr>
        <a:xfrm>
          <a:off x="2461837" y="1164167"/>
          <a:ext cx="875617" cy="239485"/>
        </a:xfrm>
        <a:custGeom>
          <a:avLst/>
          <a:gdLst/>
          <a:ahLst/>
          <a:cxnLst/>
          <a:rect l="0" t="0" r="0" b="0"/>
          <a:pathLst>
            <a:path>
              <a:moveTo>
                <a:pt x="875617" y="0"/>
              </a:moveTo>
              <a:lnTo>
                <a:pt x="875617" y="119742"/>
              </a:lnTo>
              <a:lnTo>
                <a:pt x="0" y="119742"/>
              </a:lnTo>
              <a:lnTo>
                <a:pt x="0" y="2394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3D02C-670C-4722-8CE8-417F45AE0716}">
      <dsp:nvSpPr>
        <dsp:cNvPr id="0" name=""/>
        <dsp:cNvSpPr/>
      </dsp:nvSpPr>
      <dsp:spPr>
        <a:xfrm>
          <a:off x="2012802" y="1403652"/>
          <a:ext cx="898069" cy="598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COM</a:t>
          </a:r>
        </a:p>
      </dsp:txBody>
      <dsp:txXfrm>
        <a:off x="2030338" y="1421188"/>
        <a:ext cx="862997" cy="563641"/>
      </dsp:txXfrm>
    </dsp:sp>
    <dsp:sp modelId="{D5BF469A-05D0-44E3-8D47-FC93A0D85A82}">
      <dsp:nvSpPr>
        <dsp:cNvPr id="0" name=""/>
        <dsp:cNvSpPr/>
      </dsp:nvSpPr>
      <dsp:spPr>
        <a:xfrm>
          <a:off x="1878092" y="2002366"/>
          <a:ext cx="583745" cy="239485"/>
        </a:xfrm>
        <a:custGeom>
          <a:avLst/>
          <a:gdLst/>
          <a:ahLst/>
          <a:cxnLst/>
          <a:rect l="0" t="0" r="0" b="0"/>
          <a:pathLst>
            <a:path>
              <a:moveTo>
                <a:pt x="583745" y="0"/>
              </a:moveTo>
              <a:lnTo>
                <a:pt x="583745" y="119742"/>
              </a:lnTo>
              <a:lnTo>
                <a:pt x="0" y="119742"/>
              </a:lnTo>
              <a:lnTo>
                <a:pt x="0" y="2394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7F40B-C11D-4180-9B04-90DEDD476E26}">
      <dsp:nvSpPr>
        <dsp:cNvPr id="0" name=""/>
        <dsp:cNvSpPr/>
      </dsp:nvSpPr>
      <dsp:spPr>
        <a:xfrm>
          <a:off x="1429057" y="2241851"/>
          <a:ext cx="898069" cy="598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GOOGLE</a:t>
          </a:r>
        </a:p>
      </dsp:txBody>
      <dsp:txXfrm>
        <a:off x="1446593" y="2259387"/>
        <a:ext cx="862997" cy="563641"/>
      </dsp:txXfrm>
    </dsp:sp>
    <dsp:sp modelId="{A20850E0-FE67-4459-851E-30C80558DE7E}">
      <dsp:nvSpPr>
        <dsp:cNvPr id="0" name=""/>
        <dsp:cNvSpPr/>
      </dsp:nvSpPr>
      <dsp:spPr>
        <a:xfrm>
          <a:off x="2461837" y="2002366"/>
          <a:ext cx="583745" cy="239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42"/>
              </a:lnTo>
              <a:lnTo>
                <a:pt x="583745" y="119742"/>
              </a:lnTo>
              <a:lnTo>
                <a:pt x="583745" y="2394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110BB8-B190-4520-B17E-6920B8B5F7C1}">
      <dsp:nvSpPr>
        <dsp:cNvPr id="0" name=""/>
        <dsp:cNvSpPr/>
      </dsp:nvSpPr>
      <dsp:spPr>
        <a:xfrm>
          <a:off x="2596547" y="2241851"/>
          <a:ext cx="898069" cy="598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FACEBOOK</a:t>
          </a:r>
        </a:p>
      </dsp:txBody>
      <dsp:txXfrm>
        <a:off x="2614083" y="2259387"/>
        <a:ext cx="862997" cy="563641"/>
      </dsp:txXfrm>
    </dsp:sp>
    <dsp:sp modelId="{DE3935AD-6435-481C-ABD1-E89CBC60B036}">
      <dsp:nvSpPr>
        <dsp:cNvPr id="0" name=""/>
        <dsp:cNvSpPr/>
      </dsp:nvSpPr>
      <dsp:spPr>
        <a:xfrm>
          <a:off x="3337455" y="1164167"/>
          <a:ext cx="875617" cy="239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742"/>
              </a:lnTo>
              <a:lnTo>
                <a:pt x="875617" y="119742"/>
              </a:lnTo>
              <a:lnTo>
                <a:pt x="875617" y="2394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582C22-C7A3-42DE-932B-ECC661BC7C52}">
      <dsp:nvSpPr>
        <dsp:cNvPr id="0" name=""/>
        <dsp:cNvSpPr/>
      </dsp:nvSpPr>
      <dsp:spPr>
        <a:xfrm>
          <a:off x="3764038" y="1403652"/>
          <a:ext cx="898069" cy="598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DK</a:t>
          </a:r>
        </a:p>
      </dsp:txBody>
      <dsp:txXfrm>
        <a:off x="3781574" y="1421188"/>
        <a:ext cx="862997" cy="563641"/>
      </dsp:txXfrm>
    </dsp:sp>
    <dsp:sp modelId="{4438DA2B-1D74-4D75-BBC6-B6543F42F444}">
      <dsp:nvSpPr>
        <dsp:cNvPr id="0" name=""/>
        <dsp:cNvSpPr/>
      </dsp:nvSpPr>
      <dsp:spPr>
        <a:xfrm>
          <a:off x="4167353" y="2002366"/>
          <a:ext cx="91440" cy="2394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94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F34C-5CC2-4919-ABF6-8C02CD04E60A}">
      <dsp:nvSpPr>
        <dsp:cNvPr id="0" name=""/>
        <dsp:cNvSpPr/>
      </dsp:nvSpPr>
      <dsp:spPr>
        <a:xfrm>
          <a:off x="3764038" y="2241851"/>
          <a:ext cx="898069" cy="5987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OXYGEN</a:t>
          </a:r>
        </a:p>
      </dsp:txBody>
      <dsp:txXfrm>
        <a:off x="3781574" y="2259387"/>
        <a:ext cx="862997" cy="563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012B-E532-9740-BD90-40D8DB4A9FA2}" type="datetimeFigureOut">
              <a:rPr lang="da-DK" smtClean="0"/>
              <a:t>13-02-2018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230C5-9868-3543-B36B-B5197F1DF78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30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66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744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5D906A1B-BAFB-43D2-BB2B-065E23A69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13-02-2018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57F59D6F-E110-4A0B-B863-1EE8EDEA4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2050" name="Picture 2" descr="https://teasolutions.dk/media/6951/umbraco-icon.png">
            <a:extLst>
              <a:ext uri="{FF2B5EF4-FFF2-40B4-BE49-F238E27FC236}">
                <a16:creationId xmlns:a16="http://schemas.microsoft.com/office/drawing/2014/main" id="{1478935F-73C3-4AAB-9E92-C85319F4A1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33337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0905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13-02-2018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7696E7C6-23F1-4EC0-B185-46DBB5A20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1822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13-02-2018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1C5A659E-B216-4411-9478-ECE5511F8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813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73914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FC2E9D66-3A06-4344-A1D6-3C8ED7A665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775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13-02-2018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E0BA08BA-0392-4A69-87E7-2E73586B1A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6431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13-02-2018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FB54870E-1EA0-4A2E-9B8C-495BE3606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5969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8168" y="1160464"/>
            <a:ext cx="3744045" cy="5005386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81B0D8E2-6645-47BA-87CB-68E07F432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831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99013" y="1160463"/>
            <a:ext cx="6553200" cy="50053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57403" y="1160463"/>
            <a:ext cx="3744045" cy="500538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A3B119A3-AEF8-49E8-B10D-E4DA341757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6989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17918" y="1812604"/>
            <a:ext cx="2043525" cy="362807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BB01B5A7-2FC5-4B44-A460-AB69BE7F2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63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9788" y="4337918"/>
            <a:ext cx="10512426" cy="1107306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1" name="Undertitel 2"/>
          <p:cNvSpPr>
            <a:spLocks noGrp="1"/>
          </p:cNvSpPr>
          <p:nvPr>
            <p:ph type="subTitle" idx="1"/>
          </p:nvPr>
        </p:nvSpPr>
        <p:spPr>
          <a:xfrm>
            <a:off x="839787" y="5445224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E71F9D47-FCC9-4EFA-BBB6-E838C101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nhed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35" y="1160463"/>
            <a:ext cx="2417323" cy="5040814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5040034" y="1830763"/>
            <a:ext cx="2053429" cy="364565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E9D3D1E7-1EC5-4B6E-9631-EF18396FC7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7148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74548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7935" y="1495175"/>
            <a:ext cx="2096822" cy="4372477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7899" y="2786628"/>
            <a:ext cx="3155497" cy="177981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36DB3488-C57B-4777-942A-F57D92FA3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324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68729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6871481" y="11604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209276" y="24270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13BE2C04-CB83-44DF-8D08-7F5710DF2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8564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3852053" y="11731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189848" y="24397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0968CD0D-DC8C-479F-8BBD-399C6A65C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699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nh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257800" cy="50356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11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26908" y="1837346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1" y="1179662"/>
            <a:ext cx="2405663" cy="5016500"/>
          </a:xfrm>
          <a:prstGeom prst="rect">
            <a:avLst/>
          </a:prstGeom>
        </p:spPr>
      </p:pic>
      <p:sp>
        <p:nvSpPr>
          <p:cNvPr id="14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53542" y="1856544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F3B1409D-70D1-4D04-AC26-4A7FBDAF4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2276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37" y="1168949"/>
            <a:ext cx="3433256" cy="504287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887171" y="1681558"/>
            <a:ext cx="2881114" cy="39997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F237ED41-ABCA-456B-8E91-6D592DE16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622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1947" y="-8826"/>
            <a:ext cx="4988105" cy="732668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3204701" y="1581399"/>
            <a:ext cx="5781171" cy="416584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C6CA425-5DD0-4BBB-9F06-793FC25F5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0565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6217" y="1226652"/>
            <a:ext cx="3342469" cy="490952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956084" y="2272535"/>
            <a:ext cx="3882734" cy="281775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DBA5BDD2-7658-40F9-AED0-021613CBA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4040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07" y="1170806"/>
            <a:ext cx="3400693" cy="499504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35897" y="1700034"/>
            <a:ext cx="2850972" cy="396275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7BDDF215-513A-49B7-83BE-BAEB0722B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6318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40" y="1156768"/>
            <a:ext cx="9050920" cy="500908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817635" y="1667036"/>
            <a:ext cx="6525759" cy="3811590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59848614-BEFB-4316-B4AD-8724288B5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018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7999"/>
          </a:xfrm>
          <a:solidFill>
            <a:schemeClr val="tx2"/>
          </a:solidFill>
        </p:spPr>
        <p:txBody>
          <a:bodyPr anchor="b" anchorCtr="0"/>
          <a:lstStyle>
            <a:lvl1pPr>
              <a:defRPr/>
            </a:lvl1pPr>
          </a:lstStyle>
          <a:p>
            <a:r>
              <a:rPr lang="da-DK" dirty="0"/>
              <a:t>Klik på ikonet for at tilføje et billede 	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3E4734D6-9210-4EAC-A9D9-CC0B8AD743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" y="2651162"/>
            <a:ext cx="6355940" cy="3517590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67952" y="3022470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4" y="2648260"/>
            <a:ext cx="6355940" cy="3517590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61772" y="3019568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31C24C36-8E28-4318-AE1F-2D7A2C05F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528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53" y="2026847"/>
            <a:ext cx="5979277" cy="3309132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842350" y="2375818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2168D2B-E695-4058-91C8-2D0DB44006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858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90051" cy="54292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4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39624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07" y="2066786"/>
            <a:ext cx="5979277" cy="3309132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3"/>
          </p:nvPr>
        </p:nvSpPr>
        <p:spPr>
          <a:xfrm>
            <a:off x="6833804" y="2415757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18" y="2269345"/>
            <a:ext cx="1490443" cy="3108003"/>
          </a:xfrm>
          <a:prstGeom prst="rect">
            <a:avLst/>
          </a:prstGeom>
        </p:spPr>
      </p:pic>
      <p:sp>
        <p:nvSpPr>
          <p:cNvPr id="19" name="Pladsholder til billede 4"/>
          <p:cNvSpPr>
            <a:spLocks noGrp="1"/>
          </p:cNvSpPr>
          <p:nvPr>
            <p:ph type="pic" sz="quarter" idx="14"/>
          </p:nvPr>
        </p:nvSpPr>
        <p:spPr>
          <a:xfrm>
            <a:off x="5190339" y="2681572"/>
            <a:ext cx="1266078" cy="2247796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B6F38B3-EFB0-4161-97F0-5184383C5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688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8" y="1832234"/>
            <a:ext cx="2962450" cy="435133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727639" y="2279909"/>
            <a:ext cx="2486024" cy="345122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4" y="1844824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174272" y="2299991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0" y="2494055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02672" y="2984770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24852F8D-AF50-46C8-A2CE-7ABF20046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394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7" y="1839282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4092565" y="2294449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4" y="2476333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753786" y="2967048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A13B880E-EEF8-4FC8-93BC-617865F78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5135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35A0E6F9-3A97-46BC-B469-E41A35E8B5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41329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6C5B6E6-2002-49EA-B9D3-2DF21A3B6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9277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 med top og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53336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A51A6F1-1437-4C8E-9EE0-9DA862CC3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267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FEA7CB0-4117-4AF0-BEA5-7122928EB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54441-A737-477D-A1CE-7EB85836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D4E79-8852-4A24-8A25-7172F6AF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C42B-B85E-4A0F-B9F1-5363F162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2C0FD-2695-407B-ADBE-3788FC7471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79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2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827999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6F11EFE4-4DBC-42CB-B177-36E8C38BF4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4D2AABC9-F290-4B34-B1F7-C280BF87F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5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13-02-2018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E591B39F-1A0C-41BC-8D33-C54DF137E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9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89D91513-C689-4DC6-B2C7-8D0FDF4FA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13-02-2018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9788" y="1160463"/>
            <a:ext cx="10514012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2" name="Picture 4" descr="http://www.pvhc.net/img18/qcsvimgmbwecmnxhuifo.png">
            <a:extLst>
              <a:ext uri="{FF2B5EF4-FFF2-40B4-BE49-F238E27FC236}">
                <a16:creationId xmlns:a16="http://schemas.microsoft.com/office/drawing/2014/main" id="{9354AFFE-909C-428F-B31C-6FD15DACD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3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13-02-2018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3" name="Picture 4" descr="http://www.pvhc.net/img18/qcsvimgmbwecmnxhuifo.png">
            <a:extLst>
              <a:ext uri="{FF2B5EF4-FFF2-40B4-BE49-F238E27FC236}">
                <a16:creationId xmlns:a16="http://schemas.microsoft.com/office/drawing/2014/main" id="{5A35F3DA-AA83-402C-9CCC-FD0ABADE5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8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86" y="1196752"/>
            <a:ext cx="2382932" cy="496909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651690" y="1858879"/>
            <a:ext cx="2024215" cy="3593792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22322509-C8CE-464F-8EF5-91F92BBB5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2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4" y="1197860"/>
            <a:ext cx="2381976" cy="4967105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444242" y="1860707"/>
            <a:ext cx="2023403" cy="3592351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2A3F6B3-64B3-4FA4-9CA3-FE7EE16D3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5" y="1161182"/>
            <a:ext cx="3407735" cy="5005387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216355" y="1684332"/>
            <a:ext cx="2859698" cy="396997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0408CB5B-5791-431D-934A-8DDF56E6BD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752"/>
            <a:ext cx="3383029" cy="4969098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082850" y="1644427"/>
            <a:ext cx="2838965" cy="3941196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E5F7164-39A5-48CD-A5D7-CA777B08B8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9" y="1684594"/>
            <a:ext cx="7348460" cy="4066884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968208" y="2114896"/>
            <a:ext cx="4223792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EC7BBFE-3941-44A6-B7D9-E2720E4DA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0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3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81413"/>
            <a:ext cx="4800600" cy="3176586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EC7F5E-20E1-4425-85F4-B7D1974DEB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896" y="1700213"/>
            <a:ext cx="7348460" cy="4066884"/>
          </a:xfrm>
          <a:prstGeom prst="rect">
            <a:avLst/>
          </a:prstGeom>
        </p:spPr>
      </p:pic>
      <p:sp>
        <p:nvSpPr>
          <p:cNvPr id="1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-1" y="2130515"/>
            <a:ext cx="4345741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0162E172-999E-4F2A-91DE-7E5844B73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92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easolutions.dk/media/6951/umbraco-icon.png">
            <a:extLst>
              <a:ext uri="{FF2B5EF4-FFF2-40B4-BE49-F238E27FC236}">
                <a16:creationId xmlns:a16="http://schemas.microsoft.com/office/drawing/2014/main" id="{C8BA3D22-098A-486E-B5C3-0DC613072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17250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farvet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520ACBE-5257-457C-A6A4-37701490FF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00101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E4AC77F-4B3E-4CD7-AE40-99C8B9FC0E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6306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CC46E790-C550-4865-BD02-3A0237B1F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DBD6882-D08A-4258-BFE0-65DF5191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05536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30E1104-F48C-4B37-BDF7-25D92FECD2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13-02-2018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968151A0-0477-436A-848A-829036EDE5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2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4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3708707"/>
            <a:ext cx="4800600" cy="3149163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03998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200C4EFF-68C7-47CB-B325-24E0180E5A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13-02-2018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rgbClr val="04BFBF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C0E7288B-A373-45AB-918E-FCB0065CEB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03D858-0AF5-4ADF-8EC7-E46747746C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rgbClr val="04BFBF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0DE327D8-6D37-43F9-A732-32A45500C4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6395293"/>
            <a:ext cx="12192000" cy="462707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13-02-2018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90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31" r:id="rId9"/>
    <p:sldLayoutId id="2147483775" r:id="rId10"/>
    <p:sldLayoutId id="2147483713" r:id="rId11"/>
    <p:sldLayoutId id="2147483714" r:id="rId12"/>
    <p:sldLayoutId id="2147483781" r:id="rId13"/>
    <p:sldLayoutId id="2147483784" r:id="rId14"/>
    <p:sldLayoutId id="2147483782" r:id="rId15"/>
    <p:sldLayoutId id="2147483783" r:id="rId16"/>
    <p:sldLayoutId id="2147483733" r:id="rId17"/>
    <p:sldLayoutId id="2147483734" r:id="rId18"/>
    <p:sldLayoutId id="2147483715" r:id="rId19"/>
    <p:sldLayoutId id="2147483716" r:id="rId20"/>
    <p:sldLayoutId id="2147483717" r:id="rId21"/>
    <p:sldLayoutId id="2147483718" r:id="rId22"/>
    <p:sldLayoutId id="2147483786" r:id="rId23"/>
    <p:sldLayoutId id="2147483719" r:id="rId24"/>
    <p:sldLayoutId id="2147483720" r:id="rId25"/>
    <p:sldLayoutId id="2147483721" r:id="rId26"/>
    <p:sldLayoutId id="2147483722" r:id="rId27"/>
    <p:sldLayoutId id="2147483780" r:id="rId28"/>
    <p:sldLayoutId id="2147483723" r:id="rId29"/>
    <p:sldLayoutId id="2147483785" r:id="rId30"/>
    <p:sldLayoutId id="2147483769" r:id="rId31"/>
    <p:sldLayoutId id="2147483778" r:id="rId32"/>
    <p:sldLayoutId id="2147483724" r:id="rId33"/>
    <p:sldLayoutId id="2147483779" r:id="rId34"/>
    <p:sldLayoutId id="2147483725" r:id="rId35"/>
    <p:sldLayoutId id="2147483726" r:id="rId36"/>
    <p:sldLayoutId id="2147483728" r:id="rId37"/>
    <p:sldLayoutId id="2147483777" r:id="rId38"/>
    <p:sldLayoutId id="2147483791" r:id="rId39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13-02-2018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4938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3" r:id="rId2"/>
    <p:sldLayoutId id="2147483764" r:id="rId3"/>
    <p:sldLayoutId id="2147483776" r:id="rId4"/>
    <p:sldLayoutId id="2147483774" r:id="rId5"/>
    <p:sldLayoutId id="2147483750" r:id="rId6"/>
    <p:sldLayoutId id="2147483762" r:id="rId7"/>
    <p:sldLayoutId id="2147483765" r:id="rId8"/>
    <p:sldLayoutId id="2147483766" r:id="rId9"/>
    <p:sldLayoutId id="2147483767" r:id="rId10"/>
    <p:sldLayoutId id="2147483768" r:id="rId11"/>
    <p:sldLayoutId id="2147483760" r:id="rId12"/>
    <p:sldLayoutId id="2147483770" r:id="rId13"/>
    <p:sldLayoutId id="2147483761" r:id="rId14"/>
    <p:sldLayoutId id="2147483787" r:id="rId15"/>
    <p:sldLayoutId id="2147483788" r:id="rId16"/>
    <p:sldLayoutId id="2147483789" r:id="rId17"/>
    <p:sldLayoutId id="2147483790" r:id="rId18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me@nbo.codes" TargetMode="Externa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3.vml"/><Relationship Id="rId5" Type="http://schemas.openxmlformats.org/officeDocument/2006/relationships/hyperlink" Target="http://www.whitehouse.gov/" TargetMode="External"/><Relationship Id="rId4" Type="http://schemas.openxmlformats.org/officeDocument/2006/relationships/image" Target="../media/image1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7.vml"/><Relationship Id="rId5" Type="http://schemas.openxmlformats.org/officeDocument/2006/relationships/hyperlink" Target="http://www.whitehouse.com/" TargetMode="External"/><Relationship Id="rId4" Type="http://schemas.openxmlformats.org/officeDocument/2006/relationships/image" Target="../media/image1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0.png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Introduction</a:t>
            </a:r>
            <a:endParaRPr lang="da-DK" dirty="0"/>
          </a:p>
        </p:txBody>
      </p:sp>
      <p:sp>
        <p:nvSpPr>
          <p:cNvPr id="6" name="Undertitel 5"/>
          <p:cNvSpPr>
            <a:spLocks noGrp="1"/>
          </p:cNvSpPr>
          <p:nvPr>
            <p:ph type="subTitle" idx="1"/>
          </p:nvPr>
        </p:nvSpPr>
        <p:spPr>
          <a:xfrm>
            <a:off x="840159" y="1627188"/>
            <a:ext cx="10512426" cy="724210"/>
          </a:xfrm>
        </p:spPr>
        <p:txBody>
          <a:bodyPr/>
          <a:lstStyle/>
          <a:p>
            <a:fld id="{5AAFEDA2-F025-3944-9FC7-A158789DE774}" type="datetime2">
              <a:rPr lang="da-DK" smtClean="0"/>
              <a:t>13. februar 2018</a:t>
            </a:fld>
            <a:endParaRPr lang="da-DK" dirty="0"/>
          </a:p>
        </p:txBody>
      </p:sp>
      <p:pic>
        <p:nvPicPr>
          <p:cNvPr id="9" name="Pladsholder til billede 9">
            <a:extLst>
              <a:ext uri="{FF2B5EF4-FFF2-40B4-BE49-F238E27FC236}">
                <a16:creationId xmlns:a16="http://schemas.microsoft.com/office/drawing/2014/main" id="{AE4D42E7-A549-422A-8E3E-A64A834D3B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8486" b="18486"/>
          <a:stretch/>
        </p:blipFill>
        <p:spPr>
          <a:xfrm>
            <a:off x="0" y="2095409"/>
            <a:ext cx="12192000" cy="51232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062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How?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Work in </a:t>
            </a:r>
            <a:r>
              <a:rPr lang="da-DK" dirty="0" err="1"/>
              <a:t>groups</a:t>
            </a:r>
            <a:r>
              <a:rPr lang="da-DK" dirty="0"/>
              <a:t> of 2-3 </a:t>
            </a:r>
            <a:r>
              <a:rPr lang="da-DK" dirty="0" err="1"/>
              <a:t>people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I’ll</a:t>
            </a:r>
            <a:r>
              <a:rPr lang="da-DK" dirty="0"/>
              <a:t> </a:t>
            </a:r>
            <a:r>
              <a:rPr lang="da-DK" dirty="0" err="1"/>
              <a:t>create</a:t>
            </a:r>
            <a:r>
              <a:rPr lang="da-DK" dirty="0"/>
              <a:t> </a:t>
            </a:r>
            <a:r>
              <a:rPr lang="da-DK" dirty="0" err="1"/>
              <a:t>groups</a:t>
            </a:r>
            <a:r>
              <a:rPr lang="da-DK" dirty="0"/>
              <a:t> on </a:t>
            </a:r>
            <a:r>
              <a:rPr lang="da-DK" dirty="0" err="1"/>
              <a:t>BlackBoard</a:t>
            </a:r>
            <a:r>
              <a:rPr lang="da-DK" dirty="0"/>
              <a:t> –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I’m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to…</a:t>
            </a:r>
          </a:p>
          <a:p>
            <a:endParaRPr lang="da-DK" dirty="0"/>
          </a:p>
          <a:p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member</a:t>
            </a:r>
            <a:r>
              <a:rPr lang="da-DK" dirty="0"/>
              <a:t> has to </a:t>
            </a:r>
            <a:r>
              <a:rPr lang="da-DK" dirty="0" err="1"/>
              <a:t>hand</a:t>
            </a:r>
            <a:r>
              <a:rPr lang="da-DK" dirty="0"/>
              <a:t> in the </a:t>
            </a:r>
            <a:r>
              <a:rPr lang="da-DK" dirty="0" err="1"/>
              <a:t>assignment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organize</a:t>
            </a:r>
            <a:r>
              <a:rPr lang="da-DK" dirty="0"/>
              <a:t> the </a:t>
            </a:r>
            <a:r>
              <a:rPr lang="da-DK" dirty="0" err="1"/>
              <a:t>groups</a:t>
            </a:r>
            <a:r>
              <a:rPr lang="da-DK" dirty="0"/>
              <a:t> </a:t>
            </a:r>
            <a:r>
              <a:rPr lang="da-DK" dirty="0" err="1"/>
              <a:t>yourself</a:t>
            </a:r>
            <a:r>
              <a:rPr lang="da-DK" dirty="0"/>
              <a:t>, </a:t>
            </a:r>
            <a:r>
              <a:rPr lang="da-DK" dirty="0" err="1"/>
              <a:t>you’re</a:t>
            </a:r>
            <a:r>
              <a:rPr lang="da-DK" dirty="0"/>
              <a:t> </a:t>
            </a:r>
            <a:r>
              <a:rPr lang="da-DK" dirty="0" err="1"/>
              <a:t>grown</a:t>
            </a:r>
            <a:r>
              <a:rPr lang="da-DK" dirty="0"/>
              <a:t> ups!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hand</a:t>
            </a:r>
            <a:r>
              <a:rPr lang="da-DK" dirty="0"/>
              <a:t>-in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a </a:t>
            </a:r>
            <a:r>
              <a:rPr lang="da-DK" dirty="0" err="1"/>
              <a:t>direct</a:t>
            </a:r>
            <a:r>
              <a:rPr lang="da-DK" dirty="0"/>
              <a:t> link to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github</a:t>
            </a:r>
            <a:r>
              <a:rPr lang="da-DK" dirty="0"/>
              <a:t> </a:t>
            </a:r>
            <a:r>
              <a:rPr lang="da-DK" dirty="0" err="1"/>
              <a:t>repository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29365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Getting</a:t>
            </a:r>
            <a:r>
              <a:rPr lang="da-DK" dirty="0"/>
              <a:t> </a:t>
            </a:r>
            <a:r>
              <a:rPr lang="da-DK" dirty="0" err="1"/>
              <a:t>ready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.NET Core SDK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An IDE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Jetbrains</a:t>
            </a:r>
            <a:r>
              <a:rPr lang="da-DK" dirty="0"/>
              <a:t> RIDER EAP (Cross platform)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Visual Studio 2017 (Windows </a:t>
            </a:r>
            <a:r>
              <a:rPr lang="da-DK" dirty="0" err="1"/>
              <a:t>only</a:t>
            </a:r>
            <a:r>
              <a:rPr lang="da-DK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Visual Studio Code (Cross platform)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Omnisharp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Visual Studio for Mac</a:t>
            </a:r>
            <a:br>
              <a:rPr lang="da-DK" dirty="0"/>
            </a:b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A </a:t>
            </a:r>
            <a:r>
              <a:rPr lang="da-DK" dirty="0" err="1"/>
              <a:t>datastore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MSSQL Express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MySQL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PostgreSQL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 err="1"/>
              <a:t>MongoDB</a:t>
            </a:r>
            <a:endParaRPr lang="da-DK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Or </a:t>
            </a:r>
            <a:r>
              <a:rPr lang="da-DK" dirty="0" err="1"/>
              <a:t>any</a:t>
            </a:r>
            <a:r>
              <a:rPr lang="da-DK" dirty="0"/>
              <a:t> online service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know</a:t>
            </a:r>
            <a:r>
              <a:rPr lang="da-DK" dirty="0"/>
              <a:t> </a:t>
            </a:r>
            <a:r>
              <a:rPr lang="da-DK" dirty="0" err="1"/>
              <a:t>about</a:t>
            </a:r>
            <a:endParaRPr lang="da-DK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a-DK" dirty="0"/>
              <a:t>AWS S3, </a:t>
            </a:r>
            <a:r>
              <a:rPr lang="da-DK" dirty="0" err="1"/>
              <a:t>TableStore</a:t>
            </a:r>
            <a:r>
              <a:rPr lang="da-DK" dirty="0"/>
              <a:t> on </a:t>
            </a:r>
            <a:r>
              <a:rPr lang="da-DK" dirty="0" err="1"/>
              <a:t>Azure</a:t>
            </a:r>
            <a:r>
              <a:rPr lang="da-DK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9250936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6FDB34D-24BF-45F3-B03D-AF3395955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642" r="43436"/>
          <a:stretch/>
        </p:blipFill>
        <p:spPr>
          <a:xfrm>
            <a:off x="0" y="-10284"/>
            <a:ext cx="48006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0ED8CE-170B-4F45-98E5-2A970F607A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history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/>
              <a:t>of the Internet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61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6865C9-AC87-4DBB-B19B-1DAACDE7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Precursor</a:t>
            </a:r>
            <a:r>
              <a:rPr lang="da-DK" dirty="0"/>
              <a:t> of the Internet</a:t>
            </a:r>
            <a:endParaRPr lang="en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0F95B3-87F4-4C26-BA1B-075ED49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could not have existed without the two major inventions of the</a:t>
            </a:r>
          </a:p>
          <a:p>
            <a:r>
              <a:rPr lang="en-US" dirty="0"/>
              <a:t>19th Century: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Electricity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Telegraph system.</a:t>
            </a:r>
          </a:p>
          <a:p>
            <a:endParaRPr lang="en-US" dirty="0"/>
          </a:p>
          <a:p>
            <a:r>
              <a:rPr lang="en-US" dirty="0"/>
              <a:t>To a lesser degree, broadcast media</a:t>
            </a:r>
          </a:p>
          <a:p>
            <a:r>
              <a:rPr lang="en-US" dirty="0"/>
              <a:t>such as radio and television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903731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1E29-4E10-4EA8-BBBF-5B2F48FE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the Internet?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1B84-998C-4E36-8A85-70EAD5549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Plain and simple, it is a </a:t>
            </a:r>
            <a:r>
              <a:rPr lang="da-DK" dirty="0" err="1"/>
              <a:t>world</a:t>
            </a:r>
            <a:r>
              <a:rPr lang="da-DK" dirty="0"/>
              <a:t> </a:t>
            </a:r>
            <a:r>
              <a:rPr lang="da-DK" dirty="0" err="1"/>
              <a:t>wide</a:t>
            </a:r>
            <a:r>
              <a:rPr lang="da-DK" dirty="0"/>
              <a:t> system of </a:t>
            </a:r>
            <a:r>
              <a:rPr lang="da-DK" dirty="0" err="1"/>
              <a:t>interconnected</a:t>
            </a:r>
            <a:r>
              <a:rPr lang="da-DK" dirty="0"/>
              <a:t> </a:t>
            </a:r>
            <a:r>
              <a:rPr lang="da-DK" dirty="0" err="1"/>
              <a:t>networks</a:t>
            </a:r>
            <a:r>
              <a:rPr lang="da-DK" dirty="0"/>
              <a:t> and computers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92560168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E55A-6F5F-4F4A-99E0-5729CEF1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Well</a:t>
            </a:r>
            <a:r>
              <a:rPr lang="da-DK" dirty="0"/>
              <a:t>… </a:t>
            </a:r>
            <a:r>
              <a:rPr lang="da-DK" dirty="0" err="1"/>
              <a:t>What</a:t>
            </a:r>
            <a:r>
              <a:rPr lang="da-DK" dirty="0"/>
              <a:t> is a </a:t>
            </a:r>
            <a:r>
              <a:rPr lang="da-DK" dirty="0" err="1"/>
              <a:t>network</a:t>
            </a:r>
            <a:r>
              <a:rPr lang="da-DK" dirty="0"/>
              <a:t>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B4666-4675-4059-8F81-785583CFB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 computer </a:t>
            </a:r>
            <a:r>
              <a:rPr lang="da-DK" dirty="0" err="1"/>
              <a:t>network</a:t>
            </a:r>
            <a:r>
              <a:rPr lang="da-DK" dirty="0"/>
              <a:t> is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described</a:t>
            </a:r>
            <a:r>
              <a:rPr lang="da-DK" dirty="0"/>
              <a:t> as an </a:t>
            </a:r>
            <a:r>
              <a:rPr lang="da-DK" dirty="0" err="1"/>
              <a:t>interconnection</a:t>
            </a:r>
            <a:r>
              <a:rPr lang="da-DK" dirty="0"/>
              <a:t> of a </a:t>
            </a:r>
            <a:r>
              <a:rPr lang="da-DK" dirty="0" err="1"/>
              <a:t>group</a:t>
            </a:r>
            <a:r>
              <a:rPr lang="da-DK" dirty="0"/>
              <a:t> of computers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53515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1969 - ARPANET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10515600" cy="4677954"/>
          </a:xfrm>
          <a:ln w="19050">
            <a:noFill/>
          </a:ln>
        </p:spPr>
        <p:txBody>
          <a:bodyPr/>
          <a:lstStyle/>
          <a:p>
            <a:r>
              <a:rPr lang="en-US" dirty="0"/>
              <a:t>Based on work from MIT, RAND, NPL</a:t>
            </a:r>
          </a:p>
          <a:p>
            <a:endParaRPr lang="en-US" dirty="0"/>
          </a:p>
          <a:p>
            <a:r>
              <a:rPr lang="en-US" dirty="0"/>
              <a:t>Originally had 4 mainframes.</a:t>
            </a:r>
          </a:p>
          <a:p>
            <a:endParaRPr lang="en-US" dirty="0"/>
          </a:p>
          <a:p>
            <a:r>
              <a:rPr lang="en-US" dirty="0"/>
              <a:t>Connected using 50 kbps lines</a:t>
            </a:r>
          </a:p>
          <a:p>
            <a:endParaRPr lang="en-US" dirty="0"/>
          </a:p>
          <a:p>
            <a:r>
              <a:rPr lang="en-US" dirty="0"/>
              <a:t>First time computers was consistently communicating</a:t>
            </a:r>
          </a:p>
          <a:p>
            <a:endParaRPr lang="en-US" dirty="0"/>
          </a:p>
          <a:p>
            <a:r>
              <a:rPr lang="en-US" dirty="0"/>
              <a:t>More Computers were added.</a:t>
            </a:r>
          </a:p>
          <a:p>
            <a:endParaRPr lang="en-US" dirty="0"/>
          </a:p>
          <a:p>
            <a:r>
              <a:rPr lang="en-US" dirty="0"/>
              <a:t>First message sent said “Lo” </a:t>
            </a:r>
            <a:r>
              <a:rPr lang="en-US" dirty="0">
                <a:sym typeface="Wingdings" panose="05000000000000000000" pitchFamily="2" charset="2"/>
              </a:rPr>
              <a:t> Should have been “Login” #error</a:t>
            </a:r>
            <a:endParaRPr lang="en-US" dirty="0"/>
          </a:p>
          <a:p>
            <a:endParaRPr lang="da-DK" dirty="0"/>
          </a:p>
        </p:txBody>
      </p:sp>
      <p:sp>
        <p:nvSpPr>
          <p:cNvPr id="12" name="Rektangel 11"/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kstfelt 12"/>
          <p:cNvSpPr txBox="1"/>
          <p:nvPr/>
        </p:nvSpPr>
        <p:spPr>
          <a:xfrm>
            <a:off x="395536" y="5946243"/>
            <a:ext cx="1144409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14" name="Rektangel 13"/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27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1969 - ARPANET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10515600" cy="4677954"/>
          </a:xfrm>
          <a:ln w="19050">
            <a:noFill/>
          </a:ln>
        </p:spPr>
        <p:txBody>
          <a:bodyPr/>
          <a:lstStyle/>
          <a:p>
            <a:r>
              <a:rPr lang="da-DK" dirty="0"/>
              <a:t>The internet </a:t>
            </a:r>
            <a:r>
              <a:rPr lang="da-DK" dirty="0" err="1"/>
              <a:t>was</a:t>
            </a:r>
            <a:r>
              <a:rPr lang="da-DK" dirty="0"/>
              <a:t> an </a:t>
            </a:r>
            <a:r>
              <a:rPr lang="da-DK" dirty="0" err="1"/>
              <a:t>accident</a:t>
            </a:r>
            <a:endParaRPr lang="da-DK" dirty="0"/>
          </a:p>
          <a:p>
            <a:endParaRPr lang="da-DK" dirty="0"/>
          </a:p>
          <a:p>
            <a:r>
              <a:rPr lang="da-DK" dirty="0"/>
              <a:t>It is </a:t>
            </a:r>
            <a:r>
              <a:rPr lang="da-DK" dirty="0" err="1"/>
              <a:t>based</a:t>
            </a:r>
            <a:r>
              <a:rPr lang="da-DK" dirty="0"/>
              <a:t> on a </a:t>
            </a:r>
            <a:r>
              <a:rPr lang="da-DK" dirty="0" err="1"/>
              <a:t>unsuccessful</a:t>
            </a:r>
            <a:r>
              <a:rPr lang="da-DK" dirty="0"/>
              <a:t> </a:t>
            </a:r>
            <a:r>
              <a:rPr lang="da-DK" dirty="0" err="1"/>
              <a:t>result</a:t>
            </a:r>
            <a:r>
              <a:rPr lang="da-DK" dirty="0"/>
              <a:t> of a military research program</a:t>
            </a:r>
          </a:p>
        </p:txBody>
      </p:sp>
      <p:sp>
        <p:nvSpPr>
          <p:cNvPr id="12" name="Rektangel 11"/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kstfelt 12"/>
          <p:cNvSpPr txBox="1"/>
          <p:nvPr/>
        </p:nvSpPr>
        <p:spPr>
          <a:xfrm>
            <a:off x="395536" y="5946243"/>
            <a:ext cx="1144409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14" name="Rektangel 13"/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251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1972 - </a:t>
            </a:r>
            <a:r>
              <a:rPr lang="da-DK" dirty="0" err="1"/>
              <a:t>Email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10515600" cy="4677954"/>
          </a:xfrm>
          <a:ln w="19050">
            <a:noFill/>
          </a:ln>
        </p:spPr>
        <p:txBody>
          <a:bodyPr/>
          <a:lstStyle/>
          <a:p>
            <a:r>
              <a:rPr lang="da-DK" dirty="0" err="1"/>
              <a:t>Invented</a:t>
            </a:r>
            <a:r>
              <a:rPr lang="da-DK" dirty="0"/>
              <a:t> by Ray </a:t>
            </a:r>
            <a:r>
              <a:rPr lang="da-DK" dirty="0" err="1"/>
              <a:t>Tomlinson</a:t>
            </a:r>
            <a:endParaRPr lang="da-DK" dirty="0"/>
          </a:p>
          <a:p>
            <a:endParaRPr lang="da-DK" dirty="0"/>
          </a:p>
        </p:txBody>
      </p:sp>
      <p:sp>
        <p:nvSpPr>
          <p:cNvPr id="8" name="Rektangel 11">
            <a:extLst>
              <a:ext uri="{FF2B5EF4-FFF2-40B4-BE49-F238E27FC236}">
                <a16:creationId xmlns:a16="http://schemas.microsoft.com/office/drawing/2014/main" id="{7F4C41AD-46FF-4B83-816F-3BA299CC0644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kstfelt 12">
            <a:extLst>
              <a:ext uri="{FF2B5EF4-FFF2-40B4-BE49-F238E27FC236}">
                <a16:creationId xmlns:a16="http://schemas.microsoft.com/office/drawing/2014/main" id="{FC08BD65-9522-4A41-9A36-264F7E5CB0C8}"/>
              </a:ext>
            </a:extLst>
          </p:cNvPr>
          <p:cNvSpPr txBox="1"/>
          <p:nvPr/>
        </p:nvSpPr>
        <p:spPr>
          <a:xfrm>
            <a:off x="395536" y="5946243"/>
            <a:ext cx="1144409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10" name="Rektangel 13">
            <a:extLst>
              <a:ext uri="{FF2B5EF4-FFF2-40B4-BE49-F238E27FC236}">
                <a16:creationId xmlns:a16="http://schemas.microsoft.com/office/drawing/2014/main" id="{A8B5E3FC-0391-4622-8BB2-026ACC5AAF0E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13">
            <a:extLst>
              <a:ext uri="{FF2B5EF4-FFF2-40B4-BE49-F238E27FC236}">
                <a16:creationId xmlns:a16="http://schemas.microsoft.com/office/drawing/2014/main" id="{F9665C33-9122-4889-8348-0E7570E9B3EA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935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1973 – A </a:t>
            </a:r>
            <a:r>
              <a:rPr lang="da-DK" dirty="0" err="1"/>
              <a:t>protocol</a:t>
            </a:r>
            <a:r>
              <a:rPr lang="da-DK" dirty="0"/>
              <a:t> is </a:t>
            </a:r>
            <a:r>
              <a:rPr lang="da-DK" dirty="0" err="1"/>
              <a:t>needed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10515600" cy="4648355"/>
          </a:xfrm>
        </p:spPr>
        <p:txBody>
          <a:bodyPr/>
          <a:lstStyle/>
          <a:p>
            <a:r>
              <a:rPr lang="en-US" dirty="0"/>
              <a:t>Heterogeneous networks.</a:t>
            </a:r>
          </a:p>
          <a:p>
            <a:endParaRPr lang="en-US" dirty="0"/>
          </a:p>
          <a:p>
            <a:r>
              <a:rPr lang="en-US" dirty="0"/>
              <a:t>Communications would be on a best effort basis. </a:t>
            </a:r>
          </a:p>
          <a:p>
            <a:endParaRPr lang="en-US" dirty="0"/>
          </a:p>
          <a:p>
            <a:r>
              <a:rPr lang="en-US" dirty="0"/>
              <a:t>Communication forwarding by stateless routers/switches</a:t>
            </a:r>
          </a:p>
          <a:p>
            <a:endParaRPr lang="en-US" dirty="0"/>
          </a:p>
          <a:p>
            <a:r>
              <a:rPr lang="en-US" dirty="0"/>
              <a:t>No global control.</a:t>
            </a:r>
          </a:p>
          <a:p>
            <a:endParaRPr lang="da-DK" dirty="0"/>
          </a:p>
        </p:txBody>
      </p:sp>
      <p:sp>
        <p:nvSpPr>
          <p:cNvPr id="9" name="Rektangel 11">
            <a:extLst>
              <a:ext uri="{FF2B5EF4-FFF2-40B4-BE49-F238E27FC236}">
                <a16:creationId xmlns:a16="http://schemas.microsoft.com/office/drawing/2014/main" id="{1981033B-D3AF-45E4-885B-7CCF33D00561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kstfelt 12">
            <a:extLst>
              <a:ext uri="{FF2B5EF4-FFF2-40B4-BE49-F238E27FC236}">
                <a16:creationId xmlns:a16="http://schemas.microsoft.com/office/drawing/2014/main" id="{E9A2021A-21DB-481A-8543-E24B3FDA33EB}"/>
              </a:ext>
            </a:extLst>
          </p:cNvPr>
          <p:cNvSpPr txBox="1"/>
          <p:nvPr/>
        </p:nvSpPr>
        <p:spPr>
          <a:xfrm>
            <a:off x="395536" y="5946243"/>
            <a:ext cx="1144409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11" name="Rektangel 13">
            <a:extLst>
              <a:ext uri="{FF2B5EF4-FFF2-40B4-BE49-F238E27FC236}">
                <a16:creationId xmlns:a16="http://schemas.microsoft.com/office/drawing/2014/main" id="{DB618155-1A91-4635-8D13-4AC2B83F67FB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13">
            <a:extLst>
              <a:ext uri="{FF2B5EF4-FFF2-40B4-BE49-F238E27FC236}">
                <a16:creationId xmlns:a16="http://schemas.microsoft.com/office/drawing/2014/main" id="{829FFB81-8D87-4B03-BBD9-0655E6D1F816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13">
            <a:extLst>
              <a:ext uri="{FF2B5EF4-FFF2-40B4-BE49-F238E27FC236}">
                <a16:creationId xmlns:a16="http://schemas.microsoft.com/office/drawing/2014/main" id="{9F3E62D5-D6EB-4093-8E64-FBE0EE10176F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8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/>
              <a:t>Professional me…</a:t>
            </a:r>
            <a:endParaRPr lang="da-DK" dirty="0"/>
          </a:p>
        </p:txBody>
      </p:sp>
      <p:graphicFrame>
        <p:nvGraphicFramePr>
          <p:cNvPr id="12" name="Pladsholder til indhold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1742877"/>
              </p:ext>
            </p:extLst>
          </p:nvPr>
        </p:nvGraphicFramePr>
        <p:xfrm>
          <a:off x="838200" y="1160463"/>
          <a:ext cx="10499304" cy="5192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9768">
                  <a:extLst>
                    <a:ext uri="{9D8B030D-6E8A-4147-A177-3AD203B41FA5}">
                      <a16:colId xmlns:a16="http://schemas.microsoft.com/office/drawing/2014/main" val="3569752899"/>
                    </a:ext>
                  </a:extLst>
                </a:gridCol>
                <a:gridCol w="3499768">
                  <a:extLst>
                    <a:ext uri="{9D8B030D-6E8A-4147-A177-3AD203B41FA5}">
                      <a16:colId xmlns:a16="http://schemas.microsoft.com/office/drawing/2014/main" val="3791291577"/>
                    </a:ext>
                  </a:extLst>
                </a:gridCol>
                <a:gridCol w="3499768">
                  <a:extLst>
                    <a:ext uri="{9D8B030D-6E8A-4147-A177-3AD203B41FA5}">
                      <a16:colId xmlns:a16="http://schemas.microsoft.com/office/drawing/2014/main" val="37119952"/>
                    </a:ext>
                  </a:extLst>
                </a:gridCol>
              </a:tblGrid>
              <a:tr h="1243283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617240"/>
                  </a:ext>
                </a:extLst>
              </a:tr>
              <a:tr h="1243283">
                <a:tc>
                  <a:txBody>
                    <a:bodyPr/>
                    <a:lstStyle/>
                    <a:p>
                      <a:pPr algn="ctr"/>
                      <a:br>
                        <a:rPr lang="da-DK" dirty="0"/>
                      </a:br>
                      <a:r>
                        <a:rPr lang="da-DK" dirty="0"/>
                        <a:t>Software developer </a:t>
                      </a:r>
                      <a:r>
                        <a:rPr lang="da-DK" baseline="0" dirty="0" err="1"/>
                        <a:t>since</a:t>
                      </a:r>
                      <a:r>
                        <a:rPr lang="da-DK" baseline="0" dirty="0"/>
                        <a:t> March 2015</a:t>
                      </a:r>
                    </a:p>
                    <a:p>
                      <a:pPr algn="ctr"/>
                      <a:r>
                        <a:rPr lang="da-DK" baseline="0" dirty="0"/>
                        <a:t>Part time at </a:t>
                      </a:r>
                      <a:r>
                        <a:rPr lang="da-DK" baseline="0" dirty="0" err="1"/>
                        <a:t>Champ</a:t>
                      </a:r>
                      <a:endParaRPr lang="da-DK" baseline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dirty="0"/>
                    </a:p>
                    <a:p>
                      <a:pPr algn="ctr"/>
                      <a:r>
                        <a:rPr lang="da-DK" dirty="0" err="1"/>
                        <a:t>Finished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engineering</a:t>
                      </a:r>
                      <a:r>
                        <a:rPr lang="da-DK" baseline="0" dirty="0"/>
                        <a:t> </a:t>
                      </a:r>
                      <a:r>
                        <a:rPr lang="da-DK" baseline="0" dirty="0" err="1"/>
                        <a:t>degree</a:t>
                      </a:r>
                      <a:r>
                        <a:rPr lang="da-DK" baseline="0" dirty="0"/>
                        <a:t> </a:t>
                      </a:r>
                      <a:r>
                        <a:rPr lang="da-DK" baseline="0" dirty="0" err="1"/>
                        <a:t>January</a:t>
                      </a:r>
                      <a:r>
                        <a:rPr lang="da-DK" baseline="0" dirty="0"/>
                        <a:t> 2017</a:t>
                      </a:r>
                    </a:p>
                    <a:p>
                      <a:pPr algn="ctr"/>
                      <a:r>
                        <a:rPr lang="da-DK" baseline="0" dirty="0" err="1"/>
                        <a:t>Teaching</a:t>
                      </a:r>
                      <a:r>
                        <a:rPr lang="da-DK" baseline="0" dirty="0"/>
                        <a:t> </a:t>
                      </a:r>
                      <a:r>
                        <a:rPr lang="da-DK" baseline="0" dirty="0" err="1"/>
                        <a:t>assistant</a:t>
                      </a:r>
                      <a:r>
                        <a:rPr lang="da-DK" baseline="0" dirty="0"/>
                        <a:t> </a:t>
                      </a:r>
                      <a:r>
                        <a:rPr lang="da-DK" baseline="0" dirty="0" err="1"/>
                        <a:t>since</a:t>
                      </a:r>
                      <a:r>
                        <a:rPr lang="da-DK" baseline="0" dirty="0"/>
                        <a:t> 3rd semester</a:t>
                      </a:r>
                      <a:endParaRPr lang="da-DK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da-DK" dirty="0"/>
                      </a:br>
                      <a:r>
                        <a:rPr lang="da-DK" dirty="0" err="1"/>
                        <a:t>Working</a:t>
                      </a:r>
                      <a:r>
                        <a:rPr lang="da-DK" baseline="0" dirty="0"/>
                        <a:t> in software </a:t>
                      </a:r>
                      <a:r>
                        <a:rPr lang="da-DK" baseline="0" dirty="0" err="1"/>
                        <a:t>development</a:t>
                      </a:r>
                      <a:r>
                        <a:rPr lang="da-DK" baseline="0" dirty="0"/>
                        <a:t> </a:t>
                      </a:r>
                      <a:r>
                        <a:rPr lang="da-DK" baseline="0" dirty="0" err="1"/>
                        <a:t>since</a:t>
                      </a:r>
                      <a:r>
                        <a:rPr lang="da-DK" baseline="0" dirty="0"/>
                        <a:t> 2008</a:t>
                      </a:r>
                      <a:endParaRPr lang="da-DK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9282634"/>
                  </a:ext>
                </a:extLst>
              </a:tr>
              <a:tr h="1243283">
                <a:tc>
                  <a:txBody>
                    <a:bodyPr/>
                    <a:lstStyle/>
                    <a:p>
                      <a:pPr algn="ctr"/>
                      <a:endParaRPr lang="da-DK" baseline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2684272"/>
                  </a:ext>
                </a:extLst>
              </a:tr>
              <a:tr h="1243283">
                <a:tc>
                  <a:txBody>
                    <a:bodyPr/>
                    <a:lstStyle/>
                    <a:p>
                      <a:pPr algn="ctr"/>
                      <a:r>
                        <a:rPr lang="da-DK" baseline="0" dirty="0" err="1"/>
                        <a:t>Today</a:t>
                      </a:r>
                      <a:r>
                        <a:rPr lang="da-DK" baseline="0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dirty="0"/>
                    </a:p>
                    <a:p>
                      <a:pPr algn="ctr"/>
                      <a:endParaRPr lang="da-DK" dirty="0"/>
                    </a:p>
                    <a:p>
                      <a:pPr algn="ctr"/>
                      <a:r>
                        <a:rPr lang="da-DK" dirty="0"/>
                        <a:t>Senior Software Developer</a:t>
                      </a:r>
                    </a:p>
                    <a:p>
                      <a:pPr algn="ctr"/>
                      <a:r>
                        <a:rPr lang="da-DK" dirty="0"/>
                        <a:t>At </a:t>
                      </a:r>
                      <a:r>
                        <a:rPr lang="da-DK" dirty="0" err="1"/>
                        <a:t>Umbraco</a:t>
                      </a:r>
                      <a:r>
                        <a:rPr lang="da-DK" dirty="0"/>
                        <a:t> A/S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49409"/>
                  </a:ext>
                </a:extLst>
              </a:tr>
            </a:tbl>
          </a:graphicData>
        </a:graphic>
      </p:graphicFrame>
      <p:pic>
        <p:nvPicPr>
          <p:cNvPr id="14" name="Billed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81" y="1624086"/>
            <a:ext cx="2030144" cy="481626"/>
          </a:xfrm>
          <a:prstGeom prst="rect">
            <a:avLst/>
          </a:prstGeom>
        </p:spPr>
      </p:pic>
      <p:pic>
        <p:nvPicPr>
          <p:cNvPr id="1026" name="Picture 2" descr="http://www.sdu.dk/-/media/files/nyheder/logoer/sdu_black_rgb.png?la=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79" y="1759671"/>
            <a:ext cx="1944442" cy="5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led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835" y="1420270"/>
            <a:ext cx="1198416" cy="1198416"/>
          </a:xfrm>
          <a:prstGeom prst="rect">
            <a:avLst/>
          </a:prstGeom>
        </p:spPr>
      </p:pic>
      <p:pic>
        <p:nvPicPr>
          <p:cNvPr id="17" name="Billed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181" y="2053224"/>
            <a:ext cx="2030144" cy="597102"/>
          </a:xfrm>
          <a:prstGeom prst="rect">
            <a:avLst/>
          </a:prstGeom>
        </p:spPr>
      </p:pic>
      <p:pic>
        <p:nvPicPr>
          <p:cNvPr id="2" name="Picture 2" descr="https://teasolutions.dk/media/6951/umbraco-icon.png">
            <a:extLst>
              <a:ext uri="{FF2B5EF4-FFF2-40B4-BE49-F238E27FC236}">
                <a16:creationId xmlns:a16="http://schemas.microsoft.com/office/drawing/2014/main" id="{D3A68B15-3E37-443D-8819-3B240062B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283" y="4275950"/>
            <a:ext cx="1308525" cy="13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6270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1974 – TCP/IP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10515600" cy="4559980"/>
          </a:xfrm>
        </p:spPr>
        <p:txBody>
          <a:bodyPr/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Invented By Cerf and Kahn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Became standard in circa 1980</a:t>
            </a:r>
          </a:p>
          <a:p>
            <a:pPr marL="457200" lvl="0" indent="-228600">
              <a:spcBef>
                <a:spcPts val="0"/>
              </a:spcBef>
            </a:pPr>
            <a:endParaRPr lang="en" dirty="0"/>
          </a:p>
        </p:txBody>
      </p:sp>
      <p:sp>
        <p:nvSpPr>
          <p:cNvPr id="10" name="Rektangel 11">
            <a:extLst>
              <a:ext uri="{FF2B5EF4-FFF2-40B4-BE49-F238E27FC236}">
                <a16:creationId xmlns:a16="http://schemas.microsoft.com/office/drawing/2014/main" id="{5CF55710-61A5-4616-ABED-39C129B9661C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Tekstfelt 12">
            <a:extLst>
              <a:ext uri="{FF2B5EF4-FFF2-40B4-BE49-F238E27FC236}">
                <a16:creationId xmlns:a16="http://schemas.microsoft.com/office/drawing/2014/main" id="{7A5C779C-886C-441A-99C0-088860483F7C}"/>
              </a:ext>
            </a:extLst>
          </p:cNvPr>
          <p:cNvSpPr txBox="1"/>
          <p:nvPr/>
        </p:nvSpPr>
        <p:spPr>
          <a:xfrm>
            <a:off x="395536" y="5946243"/>
            <a:ext cx="1144409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12" name="Rektangel 13">
            <a:extLst>
              <a:ext uri="{FF2B5EF4-FFF2-40B4-BE49-F238E27FC236}">
                <a16:creationId xmlns:a16="http://schemas.microsoft.com/office/drawing/2014/main" id="{823FD1FD-8DD3-4CA4-8A78-01ACDA827AA7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13">
            <a:extLst>
              <a:ext uri="{FF2B5EF4-FFF2-40B4-BE49-F238E27FC236}">
                <a16:creationId xmlns:a16="http://schemas.microsoft.com/office/drawing/2014/main" id="{41C5C9E9-31E8-4772-954A-E563E10DA44F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DEF2CF39-B226-4A61-926D-93DAA5267AF3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 13">
            <a:extLst>
              <a:ext uri="{FF2B5EF4-FFF2-40B4-BE49-F238E27FC236}">
                <a16:creationId xmlns:a16="http://schemas.microsoft.com/office/drawing/2014/main" id="{2153B454-B999-4962-85C9-DFD09E02B5C7}"/>
              </a:ext>
            </a:extLst>
          </p:cNvPr>
          <p:cNvSpPr/>
          <p:nvPr/>
        </p:nvSpPr>
        <p:spPr>
          <a:xfrm>
            <a:off x="3195383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52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1978 – First MMORPG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16920"/>
            <a:ext cx="10515600" cy="5016500"/>
          </a:xfrm>
        </p:spPr>
        <p:txBody>
          <a:bodyPr/>
          <a:lstStyle/>
          <a:p>
            <a:r>
              <a:rPr lang="en" dirty="0"/>
              <a:t>MUD1 Multi-User Dungeon</a:t>
            </a:r>
          </a:p>
          <a:p>
            <a:r>
              <a:rPr lang="da-DK" dirty="0"/>
              <a:t>	</a:t>
            </a:r>
          </a:p>
        </p:txBody>
      </p:sp>
      <p:pic>
        <p:nvPicPr>
          <p:cNvPr id="1026" name="Picture 2" descr="https://www.technologyuk.net/computer-gaming/gaming-landmarks/images/gaming_landmarks_000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1583871"/>
            <a:ext cx="51339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ktangel 11">
            <a:extLst>
              <a:ext uri="{FF2B5EF4-FFF2-40B4-BE49-F238E27FC236}">
                <a16:creationId xmlns:a16="http://schemas.microsoft.com/office/drawing/2014/main" id="{DB9F6D6B-EEEB-402B-935A-3F6128E420BF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kstfelt 12">
            <a:extLst>
              <a:ext uri="{FF2B5EF4-FFF2-40B4-BE49-F238E27FC236}">
                <a16:creationId xmlns:a16="http://schemas.microsoft.com/office/drawing/2014/main" id="{A5CB91A2-DC88-40BA-B979-BD9B84E61FBA}"/>
              </a:ext>
            </a:extLst>
          </p:cNvPr>
          <p:cNvSpPr txBox="1"/>
          <p:nvPr/>
        </p:nvSpPr>
        <p:spPr>
          <a:xfrm>
            <a:off x="395536" y="5946243"/>
            <a:ext cx="1144409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18" name="Rektangel 13">
            <a:extLst>
              <a:ext uri="{FF2B5EF4-FFF2-40B4-BE49-F238E27FC236}">
                <a16:creationId xmlns:a16="http://schemas.microsoft.com/office/drawing/2014/main" id="{0A9EE06F-2D8F-4E1B-BAE2-8CCCA45BF975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ktangel 13">
            <a:extLst>
              <a:ext uri="{FF2B5EF4-FFF2-40B4-BE49-F238E27FC236}">
                <a16:creationId xmlns:a16="http://schemas.microsoft.com/office/drawing/2014/main" id="{185B49AD-465F-40B6-8E4D-99181CEAB4AB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3">
            <a:extLst>
              <a:ext uri="{FF2B5EF4-FFF2-40B4-BE49-F238E27FC236}">
                <a16:creationId xmlns:a16="http://schemas.microsoft.com/office/drawing/2014/main" id="{D231CCAD-293E-4BC8-9568-46127DBE1D0C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ktangel 13">
            <a:extLst>
              <a:ext uri="{FF2B5EF4-FFF2-40B4-BE49-F238E27FC236}">
                <a16:creationId xmlns:a16="http://schemas.microsoft.com/office/drawing/2014/main" id="{F8DBD681-0539-40CB-BC7D-FE833A6A9EEE}"/>
              </a:ext>
            </a:extLst>
          </p:cNvPr>
          <p:cNvSpPr/>
          <p:nvPr/>
        </p:nvSpPr>
        <p:spPr>
          <a:xfrm>
            <a:off x="3195383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ktangel 13">
            <a:extLst>
              <a:ext uri="{FF2B5EF4-FFF2-40B4-BE49-F238E27FC236}">
                <a16:creationId xmlns:a16="http://schemas.microsoft.com/office/drawing/2014/main" id="{8564C1FD-2336-4E65-9D2C-50A6D6F70EE4}"/>
              </a:ext>
            </a:extLst>
          </p:cNvPr>
          <p:cNvSpPr/>
          <p:nvPr/>
        </p:nvSpPr>
        <p:spPr>
          <a:xfrm>
            <a:off x="4121082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10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1983 – Domain </a:t>
            </a:r>
            <a:r>
              <a:rPr lang="da-DK" dirty="0" err="1"/>
              <a:t>Name</a:t>
            </a:r>
            <a:r>
              <a:rPr lang="da-DK" dirty="0"/>
              <a:t> System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306786" cy="5016500"/>
          </a:xfrm>
        </p:spPr>
        <p:txBody>
          <a:bodyPr/>
          <a:lstStyle/>
          <a:p>
            <a:r>
              <a:rPr lang="en-US" dirty="0"/>
              <a:t>A hierarchical decentralized naming system</a:t>
            </a:r>
            <a:endParaRPr lang="en" dirty="0"/>
          </a:p>
          <a:p>
            <a:endParaRPr lang="en" dirty="0"/>
          </a:p>
          <a:p>
            <a:r>
              <a:rPr lang="en" dirty="0"/>
              <a:t>A system for translating human readable server names into addresses. </a:t>
            </a:r>
          </a:p>
          <a:p>
            <a:endParaRPr lang="da-DK" dirty="0"/>
          </a:p>
          <a:p>
            <a:endParaRPr lang="da-DK" dirty="0"/>
          </a:p>
        </p:txBody>
      </p:sp>
      <p:graphicFrame>
        <p:nvGraphicFramePr>
          <p:cNvPr id="17" name="Diagram 16"/>
          <p:cNvGraphicFramePr/>
          <p:nvPr>
            <p:extLst/>
          </p:nvPr>
        </p:nvGraphicFramePr>
        <p:xfrm>
          <a:off x="6517061" y="1469571"/>
          <a:ext cx="4758723" cy="3406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ktangel 11">
            <a:extLst>
              <a:ext uri="{FF2B5EF4-FFF2-40B4-BE49-F238E27FC236}">
                <a16:creationId xmlns:a16="http://schemas.microsoft.com/office/drawing/2014/main" id="{4594576B-49B1-467E-B4F3-2924B258000F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3">
            <a:extLst>
              <a:ext uri="{FF2B5EF4-FFF2-40B4-BE49-F238E27FC236}">
                <a16:creationId xmlns:a16="http://schemas.microsoft.com/office/drawing/2014/main" id="{1023E34C-80ED-4D85-87C5-4589AD25F3B6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ktangel 13">
            <a:extLst>
              <a:ext uri="{FF2B5EF4-FFF2-40B4-BE49-F238E27FC236}">
                <a16:creationId xmlns:a16="http://schemas.microsoft.com/office/drawing/2014/main" id="{502959A9-0556-4734-8D96-A5EA383A0E01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ktangel 13">
            <a:extLst>
              <a:ext uri="{FF2B5EF4-FFF2-40B4-BE49-F238E27FC236}">
                <a16:creationId xmlns:a16="http://schemas.microsoft.com/office/drawing/2014/main" id="{699F2627-D496-434C-A30F-DE729DB3B5A3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ektangel 13">
            <a:extLst>
              <a:ext uri="{FF2B5EF4-FFF2-40B4-BE49-F238E27FC236}">
                <a16:creationId xmlns:a16="http://schemas.microsoft.com/office/drawing/2014/main" id="{17644AA6-1F0A-4A89-8DFF-3E4CC5198AE4}"/>
              </a:ext>
            </a:extLst>
          </p:cNvPr>
          <p:cNvSpPr/>
          <p:nvPr/>
        </p:nvSpPr>
        <p:spPr>
          <a:xfrm>
            <a:off x="3195383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ktangel 13">
            <a:extLst>
              <a:ext uri="{FF2B5EF4-FFF2-40B4-BE49-F238E27FC236}">
                <a16:creationId xmlns:a16="http://schemas.microsoft.com/office/drawing/2014/main" id="{DF7E9744-7EDF-43DB-86BD-0E9CBCE15DE0}"/>
              </a:ext>
            </a:extLst>
          </p:cNvPr>
          <p:cNvSpPr/>
          <p:nvPr/>
        </p:nvSpPr>
        <p:spPr>
          <a:xfrm>
            <a:off x="4121082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Rektangel 13">
            <a:extLst>
              <a:ext uri="{FF2B5EF4-FFF2-40B4-BE49-F238E27FC236}">
                <a16:creationId xmlns:a16="http://schemas.microsoft.com/office/drawing/2014/main" id="{455D5554-2D92-49A6-8EAE-CF0DD7AA0D74}"/>
              </a:ext>
            </a:extLst>
          </p:cNvPr>
          <p:cNvSpPr/>
          <p:nvPr/>
        </p:nvSpPr>
        <p:spPr>
          <a:xfrm>
            <a:off x="5046781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Tekstfelt 12">
            <a:extLst>
              <a:ext uri="{FF2B5EF4-FFF2-40B4-BE49-F238E27FC236}">
                <a16:creationId xmlns:a16="http://schemas.microsoft.com/office/drawing/2014/main" id="{B9782CFF-F20A-4BA5-876B-4EE0C81E3DCF}"/>
              </a:ext>
            </a:extLst>
          </p:cNvPr>
          <p:cNvSpPr txBox="1"/>
          <p:nvPr/>
        </p:nvSpPr>
        <p:spPr>
          <a:xfrm>
            <a:off x="395536" y="5946243"/>
            <a:ext cx="1144409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1221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1989 – World Wide Web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274129" cy="4472894"/>
          </a:xfrm>
        </p:spPr>
        <p:txBody>
          <a:bodyPr/>
          <a:lstStyle/>
          <a:p>
            <a:r>
              <a:rPr lang="en-US" dirty="0"/>
              <a:t>Invented by Tim Berners-Lee @ CERN</a:t>
            </a:r>
          </a:p>
          <a:p>
            <a:endParaRPr lang="en-US" dirty="0"/>
          </a:p>
          <a:p>
            <a:r>
              <a:rPr lang="en-US" dirty="0"/>
              <a:t>HTML, HTTP, URI</a:t>
            </a:r>
          </a:p>
          <a:p>
            <a:endParaRPr lang="en-US" dirty="0"/>
          </a:p>
          <a:p>
            <a:r>
              <a:rPr lang="en-US" dirty="0"/>
              <a:t>First Browser</a:t>
            </a:r>
          </a:p>
          <a:p>
            <a:endParaRPr lang="en-US" dirty="0"/>
          </a:p>
          <a:p>
            <a:r>
              <a:rPr lang="en-US" dirty="0"/>
              <a:t>First web server</a:t>
            </a:r>
          </a:p>
          <a:p>
            <a:endParaRPr lang="da-DK" dirty="0"/>
          </a:p>
        </p:txBody>
      </p:sp>
      <p:pic>
        <p:nvPicPr>
          <p:cNvPr id="2050" name="Picture 2" descr="http://www.youthensnews.com/wp-content/uploads/2016/06/l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60" y="1577919"/>
            <a:ext cx="4655269" cy="363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ktangel 11">
            <a:extLst>
              <a:ext uri="{FF2B5EF4-FFF2-40B4-BE49-F238E27FC236}">
                <a16:creationId xmlns:a16="http://schemas.microsoft.com/office/drawing/2014/main" id="{176BC474-F5CC-4808-A865-34468C0DA24B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ktangel 13">
            <a:extLst>
              <a:ext uri="{FF2B5EF4-FFF2-40B4-BE49-F238E27FC236}">
                <a16:creationId xmlns:a16="http://schemas.microsoft.com/office/drawing/2014/main" id="{C846F918-0898-4899-AC7C-DE18ABD17C8B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3">
            <a:extLst>
              <a:ext uri="{FF2B5EF4-FFF2-40B4-BE49-F238E27FC236}">
                <a16:creationId xmlns:a16="http://schemas.microsoft.com/office/drawing/2014/main" id="{1606CDB1-BB70-40AE-BD85-93FDC1C111BB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ktangel 13">
            <a:extLst>
              <a:ext uri="{FF2B5EF4-FFF2-40B4-BE49-F238E27FC236}">
                <a16:creationId xmlns:a16="http://schemas.microsoft.com/office/drawing/2014/main" id="{2C8E2737-C63A-4EF2-8C54-C797EDADFF10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ktangel 13">
            <a:extLst>
              <a:ext uri="{FF2B5EF4-FFF2-40B4-BE49-F238E27FC236}">
                <a16:creationId xmlns:a16="http://schemas.microsoft.com/office/drawing/2014/main" id="{278534FB-76AB-4B71-9749-8BE3BE9BDCFC}"/>
              </a:ext>
            </a:extLst>
          </p:cNvPr>
          <p:cNvSpPr/>
          <p:nvPr/>
        </p:nvSpPr>
        <p:spPr>
          <a:xfrm>
            <a:off x="3195383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ektangel 13">
            <a:extLst>
              <a:ext uri="{FF2B5EF4-FFF2-40B4-BE49-F238E27FC236}">
                <a16:creationId xmlns:a16="http://schemas.microsoft.com/office/drawing/2014/main" id="{796CE0F0-EC84-44BA-9344-414E8B05AFA5}"/>
              </a:ext>
            </a:extLst>
          </p:cNvPr>
          <p:cNvSpPr/>
          <p:nvPr/>
        </p:nvSpPr>
        <p:spPr>
          <a:xfrm>
            <a:off x="4121082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ktangel 13">
            <a:extLst>
              <a:ext uri="{FF2B5EF4-FFF2-40B4-BE49-F238E27FC236}">
                <a16:creationId xmlns:a16="http://schemas.microsoft.com/office/drawing/2014/main" id="{1353D4DA-B848-48D0-B8B0-370C53CF79F0}"/>
              </a:ext>
            </a:extLst>
          </p:cNvPr>
          <p:cNvSpPr/>
          <p:nvPr/>
        </p:nvSpPr>
        <p:spPr>
          <a:xfrm>
            <a:off x="5046781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Rektangel 13">
            <a:extLst>
              <a:ext uri="{FF2B5EF4-FFF2-40B4-BE49-F238E27FC236}">
                <a16:creationId xmlns:a16="http://schemas.microsoft.com/office/drawing/2014/main" id="{4D97B58A-7437-43C9-A710-9F0F4B2F0F62}"/>
              </a:ext>
            </a:extLst>
          </p:cNvPr>
          <p:cNvSpPr/>
          <p:nvPr/>
        </p:nvSpPr>
        <p:spPr>
          <a:xfrm>
            <a:off x="5972480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kstfelt 12">
            <a:extLst>
              <a:ext uri="{FF2B5EF4-FFF2-40B4-BE49-F238E27FC236}">
                <a16:creationId xmlns:a16="http://schemas.microsoft.com/office/drawing/2014/main" id="{2B835F5F-760F-45E1-AADA-1BEE7963176F}"/>
              </a:ext>
            </a:extLst>
          </p:cNvPr>
          <p:cNvSpPr txBox="1"/>
          <p:nvPr/>
        </p:nvSpPr>
        <p:spPr>
          <a:xfrm>
            <a:off x="395536" y="5946243"/>
            <a:ext cx="1144409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670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1994 – Web for </a:t>
            </a:r>
            <a:r>
              <a:rPr lang="da-DK" dirty="0" err="1"/>
              <a:t>everyone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Personal computers </a:t>
            </a:r>
            <a:r>
              <a:rPr lang="da-DK" dirty="0" err="1"/>
              <a:t>became</a:t>
            </a:r>
            <a:r>
              <a:rPr lang="da-DK" dirty="0"/>
              <a:t> </a:t>
            </a:r>
            <a:r>
              <a:rPr lang="da-DK" dirty="0" err="1"/>
              <a:t>popular</a:t>
            </a:r>
            <a:endParaRPr lang="da-DK" dirty="0"/>
          </a:p>
          <a:p>
            <a:endParaRPr lang="da-DK" dirty="0"/>
          </a:p>
          <a:p>
            <a:r>
              <a:rPr lang="da-DK" dirty="0"/>
              <a:t>Internet </a:t>
            </a:r>
            <a:r>
              <a:rPr lang="da-DK" dirty="0" err="1"/>
              <a:t>connections</a:t>
            </a:r>
            <a:r>
              <a:rPr lang="da-DK" dirty="0"/>
              <a:t> at home</a:t>
            </a:r>
          </a:p>
          <a:p>
            <a:endParaRPr lang="da-DK" dirty="0"/>
          </a:p>
          <a:p>
            <a:r>
              <a:rPr lang="da-DK" dirty="0"/>
              <a:t>E-commerce </a:t>
            </a:r>
            <a:r>
              <a:rPr lang="da-DK" dirty="0" err="1"/>
              <a:t>started</a:t>
            </a:r>
            <a:r>
              <a:rPr lang="da-DK" dirty="0"/>
              <a:t> to </a:t>
            </a:r>
            <a:r>
              <a:rPr lang="da-DK" dirty="0" err="1"/>
              <a:t>emerge</a:t>
            </a:r>
            <a:endParaRPr lang="da-DK" dirty="0"/>
          </a:p>
        </p:txBody>
      </p:sp>
      <p:sp>
        <p:nvSpPr>
          <p:cNvPr id="18" name="Rektangel 11">
            <a:extLst>
              <a:ext uri="{FF2B5EF4-FFF2-40B4-BE49-F238E27FC236}">
                <a16:creationId xmlns:a16="http://schemas.microsoft.com/office/drawing/2014/main" id="{772FF8A9-C8C5-4E24-A37F-F8834C62C6D3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ktangel 13">
            <a:extLst>
              <a:ext uri="{FF2B5EF4-FFF2-40B4-BE49-F238E27FC236}">
                <a16:creationId xmlns:a16="http://schemas.microsoft.com/office/drawing/2014/main" id="{F21EBBA8-3CB3-46E6-B46D-3D0887C4FF9D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3">
            <a:extLst>
              <a:ext uri="{FF2B5EF4-FFF2-40B4-BE49-F238E27FC236}">
                <a16:creationId xmlns:a16="http://schemas.microsoft.com/office/drawing/2014/main" id="{6B71BFB5-3432-4545-B815-B3E5E5D7D91D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ktangel 13">
            <a:extLst>
              <a:ext uri="{FF2B5EF4-FFF2-40B4-BE49-F238E27FC236}">
                <a16:creationId xmlns:a16="http://schemas.microsoft.com/office/drawing/2014/main" id="{A7355635-B13E-4E32-A93D-1B3A91B5D61A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ktangel 13">
            <a:extLst>
              <a:ext uri="{FF2B5EF4-FFF2-40B4-BE49-F238E27FC236}">
                <a16:creationId xmlns:a16="http://schemas.microsoft.com/office/drawing/2014/main" id="{97A13F8C-2A09-4959-9499-0330EDB8DB4A}"/>
              </a:ext>
            </a:extLst>
          </p:cNvPr>
          <p:cNvSpPr/>
          <p:nvPr/>
        </p:nvSpPr>
        <p:spPr>
          <a:xfrm>
            <a:off x="3195383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ektangel 13">
            <a:extLst>
              <a:ext uri="{FF2B5EF4-FFF2-40B4-BE49-F238E27FC236}">
                <a16:creationId xmlns:a16="http://schemas.microsoft.com/office/drawing/2014/main" id="{B090B5BD-B7D3-4BBE-BF14-D5BE374B335E}"/>
              </a:ext>
            </a:extLst>
          </p:cNvPr>
          <p:cNvSpPr/>
          <p:nvPr/>
        </p:nvSpPr>
        <p:spPr>
          <a:xfrm>
            <a:off x="4121082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ktangel 13">
            <a:extLst>
              <a:ext uri="{FF2B5EF4-FFF2-40B4-BE49-F238E27FC236}">
                <a16:creationId xmlns:a16="http://schemas.microsoft.com/office/drawing/2014/main" id="{51143BB3-856D-4735-8D24-132B4399535F}"/>
              </a:ext>
            </a:extLst>
          </p:cNvPr>
          <p:cNvSpPr/>
          <p:nvPr/>
        </p:nvSpPr>
        <p:spPr>
          <a:xfrm>
            <a:off x="5046781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Rektangel 13">
            <a:extLst>
              <a:ext uri="{FF2B5EF4-FFF2-40B4-BE49-F238E27FC236}">
                <a16:creationId xmlns:a16="http://schemas.microsoft.com/office/drawing/2014/main" id="{D5677FF8-C96B-4598-AAF3-91CC861AE10E}"/>
              </a:ext>
            </a:extLst>
          </p:cNvPr>
          <p:cNvSpPr/>
          <p:nvPr/>
        </p:nvSpPr>
        <p:spPr>
          <a:xfrm>
            <a:off x="5972480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Tekstfelt 12">
            <a:extLst>
              <a:ext uri="{FF2B5EF4-FFF2-40B4-BE49-F238E27FC236}">
                <a16:creationId xmlns:a16="http://schemas.microsoft.com/office/drawing/2014/main" id="{F6D2A4F4-92AA-43F2-BCD8-8FE7982398AB}"/>
              </a:ext>
            </a:extLst>
          </p:cNvPr>
          <p:cNvSpPr txBox="1"/>
          <p:nvPr/>
        </p:nvSpPr>
        <p:spPr>
          <a:xfrm>
            <a:off x="418286" y="5946243"/>
            <a:ext cx="1142134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27" name="Rektangel 13">
            <a:extLst>
              <a:ext uri="{FF2B5EF4-FFF2-40B4-BE49-F238E27FC236}">
                <a16:creationId xmlns:a16="http://schemas.microsoft.com/office/drawing/2014/main" id="{5824E856-6A9C-47FF-BFD5-FEA0E52E08F7}"/>
              </a:ext>
            </a:extLst>
          </p:cNvPr>
          <p:cNvSpPr/>
          <p:nvPr/>
        </p:nvSpPr>
        <p:spPr>
          <a:xfrm>
            <a:off x="6898179" y="5960798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351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1998 - Google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Started</a:t>
            </a:r>
            <a:r>
              <a:rPr lang="da-DK" dirty="0"/>
              <a:t> in september 1998</a:t>
            </a:r>
          </a:p>
          <a:p>
            <a:endParaRPr lang="da-DK" dirty="0"/>
          </a:p>
          <a:p>
            <a:r>
              <a:rPr lang="da-DK" dirty="0"/>
              <a:t>Search </a:t>
            </a:r>
            <a:r>
              <a:rPr lang="da-DK" dirty="0" err="1"/>
              <a:t>engines</a:t>
            </a:r>
            <a:r>
              <a:rPr lang="da-DK" dirty="0"/>
              <a:t> </a:t>
            </a:r>
            <a:r>
              <a:rPr lang="da-DK" dirty="0" err="1"/>
              <a:t>sucked</a:t>
            </a:r>
            <a:r>
              <a:rPr lang="da-DK" dirty="0"/>
              <a:t> at the time</a:t>
            </a:r>
          </a:p>
          <a:p>
            <a:endParaRPr lang="da-DK" dirty="0"/>
          </a:p>
          <a:p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analysing</a:t>
            </a:r>
            <a:r>
              <a:rPr lang="da-DK" dirty="0"/>
              <a:t> content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keywords</a:t>
            </a:r>
            <a:endParaRPr lang="da-DK" dirty="0"/>
          </a:p>
        </p:txBody>
      </p:sp>
      <p:pic>
        <p:nvPicPr>
          <p:cNvPr id="21" name="Billed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784" y="2846433"/>
            <a:ext cx="4006016" cy="1167777"/>
          </a:xfrm>
          <a:prstGeom prst="rect">
            <a:avLst/>
          </a:prstGeom>
        </p:spPr>
      </p:pic>
      <p:sp>
        <p:nvSpPr>
          <p:cNvPr id="20" name="Rektangel 11">
            <a:extLst>
              <a:ext uri="{FF2B5EF4-FFF2-40B4-BE49-F238E27FC236}">
                <a16:creationId xmlns:a16="http://schemas.microsoft.com/office/drawing/2014/main" id="{A4DB663D-3082-4D7F-9053-D250E94BE12C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ktangel 13">
            <a:extLst>
              <a:ext uri="{FF2B5EF4-FFF2-40B4-BE49-F238E27FC236}">
                <a16:creationId xmlns:a16="http://schemas.microsoft.com/office/drawing/2014/main" id="{4A50D2BF-78DE-4397-9D61-26252C152206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ektangel 13">
            <a:extLst>
              <a:ext uri="{FF2B5EF4-FFF2-40B4-BE49-F238E27FC236}">
                <a16:creationId xmlns:a16="http://schemas.microsoft.com/office/drawing/2014/main" id="{959E3A24-D51B-41C6-B33F-6BFC8A075A3E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ktangel 13">
            <a:extLst>
              <a:ext uri="{FF2B5EF4-FFF2-40B4-BE49-F238E27FC236}">
                <a16:creationId xmlns:a16="http://schemas.microsoft.com/office/drawing/2014/main" id="{34AAA2FF-04B8-41AE-972E-4F3DB682583A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Rektangel 13">
            <a:extLst>
              <a:ext uri="{FF2B5EF4-FFF2-40B4-BE49-F238E27FC236}">
                <a16:creationId xmlns:a16="http://schemas.microsoft.com/office/drawing/2014/main" id="{03B8EADF-1D09-43C2-8F48-3174F5E28C3E}"/>
              </a:ext>
            </a:extLst>
          </p:cNvPr>
          <p:cNvSpPr/>
          <p:nvPr/>
        </p:nvSpPr>
        <p:spPr>
          <a:xfrm>
            <a:off x="3195383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Rektangel 13">
            <a:extLst>
              <a:ext uri="{FF2B5EF4-FFF2-40B4-BE49-F238E27FC236}">
                <a16:creationId xmlns:a16="http://schemas.microsoft.com/office/drawing/2014/main" id="{A6639CA2-4F41-470F-9E8A-D656E8111124}"/>
              </a:ext>
            </a:extLst>
          </p:cNvPr>
          <p:cNvSpPr/>
          <p:nvPr/>
        </p:nvSpPr>
        <p:spPr>
          <a:xfrm>
            <a:off x="4121082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Rektangel 13">
            <a:extLst>
              <a:ext uri="{FF2B5EF4-FFF2-40B4-BE49-F238E27FC236}">
                <a16:creationId xmlns:a16="http://schemas.microsoft.com/office/drawing/2014/main" id="{01F2864E-A4D4-4E62-AE0E-134BB8C88D16}"/>
              </a:ext>
            </a:extLst>
          </p:cNvPr>
          <p:cNvSpPr/>
          <p:nvPr/>
        </p:nvSpPr>
        <p:spPr>
          <a:xfrm>
            <a:off x="5046781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Rektangel 13">
            <a:extLst>
              <a:ext uri="{FF2B5EF4-FFF2-40B4-BE49-F238E27FC236}">
                <a16:creationId xmlns:a16="http://schemas.microsoft.com/office/drawing/2014/main" id="{E8F87BA9-BE86-4B66-95C3-021ED4D4D488}"/>
              </a:ext>
            </a:extLst>
          </p:cNvPr>
          <p:cNvSpPr/>
          <p:nvPr/>
        </p:nvSpPr>
        <p:spPr>
          <a:xfrm>
            <a:off x="5972480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Tekstfelt 12">
            <a:extLst>
              <a:ext uri="{FF2B5EF4-FFF2-40B4-BE49-F238E27FC236}">
                <a16:creationId xmlns:a16="http://schemas.microsoft.com/office/drawing/2014/main" id="{66D9ACBF-7D53-4885-8F37-BF3C873EFD6F}"/>
              </a:ext>
            </a:extLst>
          </p:cNvPr>
          <p:cNvSpPr txBox="1"/>
          <p:nvPr/>
        </p:nvSpPr>
        <p:spPr>
          <a:xfrm>
            <a:off x="418286" y="5946243"/>
            <a:ext cx="1142134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30" name="Rektangel 13">
            <a:extLst>
              <a:ext uri="{FF2B5EF4-FFF2-40B4-BE49-F238E27FC236}">
                <a16:creationId xmlns:a16="http://schemas.microsoft.com/office/drawing/2014/main" id="{02EE6EC2-BB70-48CC-93D5-70F504E98658}"/>
              </a:ext>
            </a:extLst>
          </p:cNvPr>
          <p:cNvSpPr/>
          <p:nvPr/>
        </p:nvSpPr>
        <p:spPr>
          <a:xfrm>
            <a:off x="6898179" y="5960798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Rektangel 13">
            <a:extLst>
              <a:ext uri="{FF2B5EF4-FFF2-40B4-BE49-F238E27FC236}">
                <a16:creationId xmlns:a16="http://schemas.microsoft.com/office/drawing/2014/main" id="{D88CC59C-4CEB-4A1A-B749-6990CBF25568}"/>
              </a:ext>
            </a:extLst>
          </p:cNvPr>
          <p:cNvSpPr/>
          <p:nvPr/>
        </p:nvSpPr>
        <p:spPr>
          <a:xfrm>
            <a:off x="7823878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539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2002 – Web 2.0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Easy</a:t>
            </a:r>
            <a:r>
              <a:rPr lang="da-DK" dirty="0"/>
              <a:t> to </a:t>
            </a:r>
            <a:r>
              <a:rPr lang="da-DK" dirty="0" err="1"/>
              <a:t>access</a:t>
            </a:r>
            <a:endParaRPr lang="da-DK" dirty="0"/>
          </a:p>
          <a:p>
            <a:endParaRPr lang="da-DK" dirty="0"/>
          </a:p>
          <a:p>
            <a:r>
              <a:rPr lang="da-DK" dirty="0"/>
              <a:t>User </a:t>
            </a:r>
            <a:r>
              <a:rPr lang="da-DK" dirty="0" err="1"/>
              <a:t>created</a:t>
            </a:r>
            <a:r>
              <a:rPr lang="da-DK" dirty="0"/>
              <a:t> content</a:t>
            </a:r>
          </a:p>
          <a:p>
            <a:endParaRPr lang="da-DK" dirty="0"/>
          </a:p>
          <a:p>
            <a:r>
              <a:rPr lang="da-DK" dirty="0"/>
              <a:t>Dynamic websites</a:t>
            </a:r>
          </a:p>
          <a:p>
            <a:endParaRPr lang="da-DK" dirty="0"/>
          </a:p>
          <a:p>
            <a:r>
              <a:rPr lang="da-DK" dirty="0"/>
              <a:t>RSS 2.0</a:t>
            </a:r>
          </a:p>
        </p:txBody>
      </p:sp>
      <p:sp>
        <p:nvSpPr>
          <p:cNvPr id="17" name="Rektangel 11">
            <a:extLst>
              <a:ext uri="{FF2B5EF4-FFF2-40B4-BE49-F238E27FC236}">
                <a16:creationId xmlns:a16="http://schemas.microsoft.com/office/drawing/2014/main" id="{0F25D58A-6737-417A-8FF6-C8EA17C549C8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ktangel 13">
            <a:extLst>
              <a:ext uri="{FF2B5EF4-FFF2-40B4-BE49-F238E27FC236}">
                <a16:creationId xmlns:a16="http://schemas.microsoft.com/office/drawing/2014/main" id="{9F5BE9FA-A46E-4F53-95AC-6669B189EA2F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ktangel 13">
            <a:extLst>
              <a:ext uri="{FF2B5EF4-FFF2-40B4-BE49-F238E27FC236}">
                <a16:creationId xmlns:a16="http://schemas.microsoft.com/office/drawing/2014/main" id="{BA0BD6DE-7177-407C-87E8-C740FA4D7FEE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3">
            <a:extLst>
              <a:ext uri="{FF2B5EF4-FFF2-40B4-BE49-F238E27FC236}">
                <a16:creationId xmlns:a16="http://schemas.microsoft.com/office/drawing/2014/main" id="{8D7A2DF8-F6A8-42CE-93A4-69682896C967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ktangel 13">
            <a:extLst>
              <a:ext uri="{FF2B5EF4-FFF2-40B4-BE49-F238E27FC236}">
                <a16:creationId xmlns:a16="http://schemas.microsoft.com/office/drawing/2014/main" id="{A15728E0-6236-49A9-B416-D2A2D2F075A4}"/>
              </a:ext>
            </a:extLst>
          </p:cNvPr>
          <p:cNvSpPr/>
          <p:nvPr/>
        </p:nvSpPr>
        <p:spPr>
          <a:xfrm>
            <a:off x="3195383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ktangel 13">
            <a:extLst>
              <a:ext uri="{FF2B5EF4-FFF2-40B4-BE49-F238E27FC236}">
                <a16:creationId xmlns:a16="http://schemas.microsoft.com/office/drawing/2014/main" id="{B319BC18-4CED-4E64-9439-554DFA100E39}"/>
              </a:ext>
            </a:extLst>
          </p:cNvPr>
          <p:cNvSpPr/>
          <p:nvPr/>
        </p:nvSpPr>
        <p:spPr>
          <a:xfrm>
            <a:off x="4121082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ektangel 13">
            <a:extLst>
              <a:ext uri="{FF2B5EF4-FFF2-40B4-BE49-F238E27FC236}">
                <a16:creationId xmlns:a16="http://schemas.microsoft.com/office/drawing/2014/main" id="{2EECAF94-445D-454B-9B95-22EC58461E47}"/>
              </a:ext>
            </a:extLst>
          </p:cNvPr>
          <p:cNvSpPr/>
          <p:nvPr/>
        </p:nvSpPr>
        <p:spPr>
          <a:xfrm>
            <a:off x="5046781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ktangel 13">
            <a:extLst>
              <a:ext uri="{FF2B5EF4-FFF2-40B4-BE49-F238E27FC236}">
                <a16:creationId xmlns:a16="http://schemas.microsoft.com/office/drawing/2014/main" id="{302F27B1-32EA-4C9A-A15C-5037069AB0F7}"/>
              </a:ext>
            </a:extLst>
          </p:cNvPr>
          <p:cNvSpPr/>
          <p:nvPr/>
        </p:nvSpPr>
        <p:spPr>
          <a:xfrm>
            <a:off x="5972480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kstfelt 12">
            <a:extLst>
              <a:ext uri="{FF2B5EF4-FFF2-40B4-BE49-F238E27FC236}">
                <a16:creationId xmlns:a16="http://schemas.microsoft.com/office/drawing/2014/main" id="{00E8376D-0D2C-4617-AC0D-55B1282C86EB}"/>
              </a:ext>
            </a:extLst>
          </p:cNvPr>
          <p:cNvSpPr txBox="1"/>
          <p:nvPr/>
        </p:nvSpPr>
        <p:spPr>
          <a:xfrm>
            <a:off x="418286" y="5946243"/>
            <a:ext cx="1142134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26" name="Rektangel 13">
            <a:extLst>
              <a:ext uri="{FF2B5EF4-FFF2-40B4-BE49-F238E27FC236}">
                <a16:creationId xmlns:a16="http://schemas.microsoft.com/office/drawing/2014/main" id="{B0883E34-18A2-4CEB-B47C-6B0AF7B7AE9F}"/>
              </a:ext>
            </a:extLst>
          </p:cNvPr>
          <p:cNvSpPr/>
          <p:nvPr/>
        </p:nvSpPr>
        <p:spPr>
          <a:xfrm>
            <a:off x="6898179" y="5960798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Rektangel 13">
            <a:extLst>
              <a:ext uri="{FF2B5EF4-FFF2-40B4-BE49-F238E27FC236}">
                <a16:creationId xmlns:a16="http://schemas.microsoft.com/office/drawing/2014/main" id="{980EB559-6704-4013-9AF8-FF6984983DFD}"/>
              </a:ext>
            </a:extLst>
          </p:cNvPr>
          <p:cNvSpPr/>
          <p:nvPr/>
        </p:nvSpPr>
        <p:spPr>
          <a:xfrm>
            <a:off x="7823878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Rektangel 13">
            <a:extLst>
              <a:ext uri="{FF2B5EF4-FFF2-40B4-BE49-F238E27FC236}">
                <a16:creationId xmlns:a16="http://schemas.microsoft.com/office/drawing/2014/main" id="{E5B6B13B-22E4-4233-B06C-6DF66EEBAD4B}"/>
              </a:ext>
            </a:extLst>
          </p:cNvPr>
          <p:cNvSpPr/>
          <p:nvPr/>
        </p:nvSpPr>
        <p:spPr>
          <a:xfrm>
            <a:off x="8749577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11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2003 – Social media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Who</a:t>
            </a:r>
            <a:r>
              <a:rPr lang="da-DK" dirty="0"/>
              <a:t> have </a:t>
            </a:r>
            <a:r>
              <a:rPr lang="da-DK" dirty="0" err="1"/>
              <a:t>been</a:t>
            </a:r>
            <a:r>
              <a:rPr lang="da-DK" dirty="0"/>
              <a:t> on a social media </a:t>
            </a:r>
            <a:r>
              <a:rPr lang="da-DK" dirty="0" err="1"/>
              <a:t>since</a:t>
            </a:r>
            <a:r>
              <a:rPr lang="da-DK" dirty="0"/>
              <a:t> I </a:t>
            </a:r>
            <a:r>
              <a:rPr lang="da-DK" dirty="0" err="1"/>
              <a:t>started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lecture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/>
              <a:t>Twitter, Facebook, 500px, Instagram, Baidu, Wikipedia, LinkedIn, </a:t>
            </a:r>
            <a:r>
              <a:rPr lang="da-DK" dirty="0" err="1"/>
              <a:t>etc</a:t>
            </a:r>
            <a:endParaRPr lang="da-DK" dirty="0"/>
          </a:p>
        </p:txBody>
      </p:sp>
      <p:sp>
        <p:nvSpPr>
          <p:cNvPr id="18" name="Rektangel 11">
            <a:extLst>
              <a:ext uri="{FF2B5EF4-FFF2-40B4-BE49-F238E27FC236}">
                <a16:creationId xmlns:a16="http://schemas.microsoft.com/office/drawing/2014/main" id="{284E1587-43AC-4831-9D88-94CBDCA6A5B9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ktangel 13">
            <a:extLst>
              <a:ext uri="{FF2B5EF4-FFF2-40B4-BE49-F238E27FC236}">
                <a16:creationId xmlns:a16="http://schemas.microsoft.com/office/drawing/2014/main" id="{AA1FFB31-1DF8-4C9A-A74C-B32FF9154D0D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3">
            <a:extLst>
              <a:ext uri="{FF2B5EF4-FFF2-40B4-BE49-F238E27FC236}">
                <a16:creationId xmlns:a16="http://schemas.microsoft.com/office/drawing/2014/main" id="{C71438F3-A2F9-42A4-BFC7-E8F074BFDF5A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ktangel 13">
            <a:extLst>
              <a:ext uri="{FF2B5EF4-FFF2-40B4-BE49-F238E27FC236}">
                <a16:creationId xmlns:a16="http://schemas.microsoft.com/office/drawing/2014/main" id="{FB537E29-F759-43D6-BCCD-6FBC283D19C8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ktangel 13">
            <a:extLst>
              <a:ext uri="{FF2B5EF4-FFF2-40B4-BE49-F238E27FC236}">
                <a16:creationId xmlns:a16="http://schemas.microsoft.com/office/drawing/2014/main" id="{07B560D5-39A9-4823-82FC-5BE319464643}"/>
              </a:ext>
            </a:extLst>
          </p:cNvPr>
          <p:cNvSpPr/>
          <p:nvPr/>
        </p:nvSpPr>
        <p:spPr>
          <a:xfrm>
            <a:off x="3195383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ektangel 13">
            <a:extLst>
              <a:ext uri="{FF2B5EF4-FFF2-40B4-BE49-F238E27FC236}">
                <a16:creationId xmlns:a16="http://schemas.microsoft.com/office/drawing/2014/main" id="{2E22E006-6654-4224-81DD-F042662FF529}"/>
              </a:ext>
            </a:extLst>
          </p:cNvPr>
          <p:cNvSpPr/>
          <p:nvPr/>
        </p:nvSpPr>
        <p:spPr>
          <a:xfrm>
            <a:off x="4121082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ktangel 13">
            <a:extLst>
              <a:ext uri="{FF2B5EF4-FFF2-40B4-BE49-F238E27FC236}">
                <a16:creationId xmlns:a16="http://schemas.microsoft.com/office/drawing/2014/main" id="{CB6F451F-F861-4F10-9F83-C7BF222AA7DE}"/>
              </a:ext>
            </a:extLst>
          </p:cNvPr>
          <p:cNvSpPr/>
          <p:nvPr/>
        </p:nvSpPr>
        <p:spPr>
          <a:xfrm>
            <a:off x="5046781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Rektangel 13">
            <a:extLst>
              <a:ext uri="{FF2B5EF4-FFF2-40B4-BE49-F238E27FC236}">
                <a16:creationId xmlns:a16="http://schemas.microsoft.com/office/drawing/2014/main" id="{433FBF10-12EF-4003-8077-748BE36FD43C}"/>
              </a:ext>
            </a:extLst>
          </p:cNvPr>
          <p:cNvSpPr/>
          <p:nvPr/>
        </p:nvSpPr>
        <p:spPr>
          <a:xfrm>
            <a:off x="5972480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Tekstfelt 12">
            <a:extLst>
              <a:ext uri="{FF2B5EF4-FFF2-40B4-BE49-F238E27FC236}">
                <a16:creationId xmlns:a16="http://schemas.microsoft.com/office/drawing/2014/main" id="{F0F21280-ABF5-4AD4-94D3-53AC98CC91B9}"/>
              </a:ext>
            </a:extLst>
          </p:cNvPr>
          <p:cNvSpPr txBox="1"/>
          <p:nvPr/>
        </p:nvSpPr>
        <p:spPr>
          <a:xfrm>
            <a:off x="418286" y="5946243"/>
            <a:ext cx="1142134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27" name="Rektangel 13">
            <a:extLst>
              <a:ext uri="{FF2B5EF4-FFF2-40B4-BE49-F238E27FC236}">
                <a16:creationId xmlns:a16="http://schemas.microsoft.com/office/drawing/2014/main" id="{1BFB93F2-F00E-4422-BD26-198BEE3ED00E}"/>
              </a:ext>
            </a:extLst>
          </p:cNvPr>
          <p:cNvSpPr/>
          <p:nvPr/>
        </p:nvSpPr>
        <p:spPr>
          <a:xfrm>
            <a:off x="6898179" y="5960798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Rektangel 13">
            <a:extLst>
              <a:ext uri="{FF2B5EF4-FFF2-40B4-BE49-F238E27FC236}">
                <a16:creationId xmlns:a16="http://schemas.microsoft.com/office/drawing/2014/main" id="{6A66EFBB-D91A-4165-A770-05BF9BFD64E4}"/>
              </a:ext>
            </a:extLst>
          </p:cNvPr>
          <p:cNvSpPr/>
          <p:nvPr/>
        </p:nvSpPr>
        <p:spPr>
          <a:xfrm>
            <a:off x="7823878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Rektangel 13">
            <a:extLst>
              <a:ext uri="{FF2B5EF4-FFF2-40B4-BE49-F238E27FC236}">
                <a16:creationId xmlns:a16="http://schemas.microsoft.com/office/drawing/2014/main" id="{F0BDB6B7-177C-47DB-B3CC-766775B907FC}"/>
              </a:ext>
            </a:extLst>
          </p:cNvPr>
          <p:cNvSpPr/>
          <p:nvPr/>
        </p:nvSpPr>
        <p:spPr>
          <a:xfrm>
            <a:off x="8749577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Rektangel 13">
            <a:extLst>
              <a:ext uri="{FF2B5EF4-FFF2-40B4-BE49-F238E27FC236}">
                <a16:creationId xmlns:a16="http://schemas.microsoft.com/office/drawing/2014/main" id="{3FC509A6-20DB-4660-8591-77C675FF5D20}"/>
              </a:ext>
            </a:extLst>
          </p:cNvPr>
          <p:cNvSpPr/>
          <p:nvPr/>
        </p:nvSpPr>
        <p:spPr>
          <a:xfrm>
            <a:off x="9671051" y="5951291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231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2007 – </a:t>
            </a:r>
            <a:r>
              <a:rPr lang="da-DK" dirty="0" err="1"/>
              <a:t>Going</a:t>
            </a:r>
            <a:r>
              <a:rPr lang="da-DK" dirty="0"/>
              <a:t> mobile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Apple </a:t>
            </a:r>
            <a:r>
              <a:rPr lang="da-DK" dirty="0" err="1"/>
              <a:t>introduced</a:t>
            </a:r>
            <a:r>
              <a:rPr lang="da-DK" dirty="0"/>
              <a:t> the iPhone</a:t>
            </a:r>
          </a:p>
          <a:p>
            <a:endParaRPr lang="da-DK" dirty="0"/>
          </a:p>
          <a:p>
            <a:r>
              <a:rPr lang="da-DK" dirty="0"/>
              <a:t>WAP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replaced</a:t>
            </a:r>
            <a:r>
              <a:rPr lang="da-DK" dirty="0"/>
              <a:t> by GPRS</a:t>
            </a:r>
          </a:p>
          <a:p>
            <a:endParaRPr lang="da-DK" dirty="0"/>
          </a:p>
          <a:p>
            <a:r>
              <a:rPr lang="da-DK" dirty="0" err="1"/>
              <a:t>Today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have LTE (4G)  (</a:t>
            </a:r>
            <a:r>
              <a:rPr lang="da-DK" dirty="0" err="1"/>
              <a:t>Soooo</a:t>
            </a:r>
            <a:r>
              <a:rPr lang="da-DK" dirty="0"/>
              <a:t> fast, 5G up </a:t>
            </a:r>
            <a:r>
              <a:rPr lang="da-DK" dirty="0" err="1"/>
              <a:t>next</a:t>
            </a:r>
            <a:r>
              <a:rPr lang="da-DK" dirty="0"/>
              <a:t>!)</a:t>
            </a:r>
          </a:p>
          <a:p>
            <a:endParaRPr lang="da-DK" dirty="0"/>
          </a:p>
          <a:p>
            <a:r>
              <a:rPr lang="da-DK" dirty="0"/>
              <a:t>Advent of </a:t>
            </a:r>
            <a:r>
              <a:rPr lang="da-DK" dirty="0" err="1"/>
              <a:t>responsive</a:t>
            </a:r>
            <a:r>
              <a:rPr lang="da-DK" dirty="0"/>
              <a:t> web design</a:t>
            </a:r>
          </a:p>
        </p:txBody>
      </p:sp>
      <p:sp>
        <p:nvSpPr>
          <p:cNvPr id="19" name="Rektangel 11">
            <a:extLst>
              <a:ext uri="{FF2B5EF4-FFF2-40B4-BE49-F238E27FC236}">
                <a16:creationId xmlns:a16="http://schemas.microsoft.com/office/drawing/2014/main" id="{6FDE4B81-8C9F-4EB8-B23A-839E2CDC6CC3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3">
            <a:extLst>
              <a:ext uri="{FF2B5EF4-FFF2-40B4-BE49-F238E27FC236}">
                <a16:creationId xmlns:a16="http://schemas.microsoft.com/office/drawing/2014/main" id="{9C6A48DB-B250-47BE-A05C-DF7294751CF1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ktangel 13">
            <a:extLst>
              <a:ext uri="{FF2B5EF4-FFF2-40B4-BE49-F238E27FC236}">
                <a16:creationId xmlns:a16="http://schemas.microsoft.com/office/drawing/2014/main" id="{8BBA734E-C01C-4A33-862E-DD36D703A8CA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ktangel 13">
            <a:extLst>
              <a:ext uri="{FF2B5EF4-FFF2-40B4-BE49-F238E27FC236}">
                <a16:creationId xmlns:a16="http://schemas.microsoft.com/office/drawing/2014/main" id="{122F6F7D-846C-4313-AAF5-B2BB25098D11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ektangel 13">
            <a:extLst>
              <a:ext uri="{FF2B5EF4-FFF2-40B4-BE49-F238E27FC236}">
                <a16:creationId xmlns:a16="http://schemas.microsoft.com/office/drawing/2014/main" id="{0387E996-758F-4CC9-B34A-477844D7FC22}"/>
              </a:ext>
            </a:extLst>
          </p:cNvPr>
          <p:cNvSpPr/>
          <p:nvPr/>
        </p:nvSpPr>
        <p:spPr>
          <a:xfrm>
            <a:off x="3195383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ktangel 13">
            <a:extLst>
              <a:ext uri="{FF2B5EF4-FFF2-40B4-BE49-F238E27FC236}">
                <a16:creationId xmlns:a16="http://schemas.microsoft.com/office/drawing/2014/main" id="{E86D91A3-64FE-4519-ADB1-68D69D151981}"/>
              </a:ext>
            </a:extLst>
          </p:cNvPr>
          <p:cNvSpPr/>
          <p:nvPr/>
        </p:nvSpPr>
        <p:spPr>
          <a:xfrm>
            <a:off x="4121082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Rektangel 13">
            <a:extLst>
              <a:ext uri="{FF2B5EF4-FFF2-40B4-BE49-F238E27FC236}">
                <a16:creationId xmlns:a16="http://schemas.microsoft.com/office/drawing/2014/main" id="{923801E9-B2DC-4DB7-ACA8-7B6FC8B8A777}"/>
              </a:ext>
            </a:extLst>
          </p:cNvPr>
          <p:cNvSpPr/>
          <p:nvPr/>
        </p:nvSpPr>
        <p:spPr>
          <a:xfrm>
            <a:off x="5046781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Rektangel 13">
            <a:extLst>
              <a:ext uri="{FF2B5EF4-FFF2-40B4-BE49-F238E27FC236}">
                <a16:creationId xmlns:a16="http://schemas.microsoft.com/office/drawing/2014/main" id="{736C0DF0-B9D1-4D86-9956-C28313BBEC5D}"/>
              </a:ext>
            </a:extLst>
          </p:cNvPr>
          <p:cNvSpPr/>
          <p:nvPr/>
        </p:nvSpPr>
        <p:spPr>
          <a:xfrm>
            <a:off x="5972480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Tekstfelt 12">
            <a:extLst>
              <a:ext uri="{FF2B5EF4-FFF2-40B4-BE49-F238E27FC236}">
                <a16:creationId xmlns:a16="http://schemas.microsoft.com/office/drawing/2014/main" id="{A754F388-46C3-45D3-B7BA-E2651C71DC62}"/>
              </a:ext>
            </a:extLst>
          </p:cNvPr>
          <p:cNvSpPr txBox="1"/>
          <p:nvPr/>
        </p:nvSpPr>
        <p:spPr>
          <a:xfrm>
            <a:off x="418286" y="5946243"/>
            <a:ext cx="1142134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28" name="Rektangel 13">
            <a:extLst>
              <a:ext uri="{FF2B5EF4-FFF2-40B4-BE49-F238E27FC236}">
                <a16:creationId xmlns:a16="http://schemas.microsoft.com/office/drawing/2014/main" id="{56D47F6D-77F1-4A41-8111-DB2B4841B2A9}"/>
              </a:ext>
            </a:extLst>
          </p:cNvPr>
          <p:cNvSpPr/>
          <p:nvPr/>
        </p:nvSpPr>
        <p:spPr>
          <a:xfrm>
            <a:off x="6898179" y="5960798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Rektangel 13">
            <a:extLst>
              <a:ext uri="{FF2B5EF4-FFF2-40B4-BE49-F238E27FC236}">
                <a16:creationId xmlns:a16="http://schemas.microsoft.com/office/drawing/2014/main" id="{53E6E5F6-FE0E-4D9D-977D-7B9D76316DB5}"/>
              </a:ext>
            </a:extLst>
          </p:cNvPr>
          <p:cNvSpPr/>
          <p:nvPr/>
        </p:nvSpPr>
        <p:spPr>
          <a:xfrm>
            <a:off x="7823878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Rektangel 13">
            <a:extLst>
              <a:ext uri="{FF2B5EF4-FFF2-40B4-BE49-F238E27FC236}">
                <a16:creationId xmlns:a16="http://schemas.microsoft.com/office/drawing/2014/main" id="{5646A246-70A3-4508-9790-40FEC3A4B0CF}"/>
              </a:ext>
            </a:extLst>
          </p:cNvPr>
          <p:cNvSpPr/>
          <p:nvPr/>
        </p:nvSpPr>
        <p:spPr>
          <a:xfrm>
            <a:off x="8749577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Rektangel 13">
            <a:extLst>
              <a:ext uri="{FF2B5EF4-FFF2-40B4-BE49-F238E27FC236}">
                <a16:creationId xmlns:a16="http://schemas.microsoft.com/office/drawing/2014/main" id="{051C578D-6F19-4B5E-A078-46F62E7DB7C8}"/>
              </a:ext>
            </a:extLst>
          </p:cNvPr>
          <p:cNvSpPr/>
          <p:nvPr/>
        </p:nvSpPr>
        <p:spPr>
          <a:xfrm>
            <a:off x="967527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Rektangel 13">
            <a:extLst>
              <a:ext uri="{FF2B5EF4-FFF2-40B4-BE49-F238E27FC236}">
                <a16:creationId xmlns:a16="http://schemas.microsoft.com/office/drawing/2014/main" id="{2863D47A-9938-450C-AFFB-868EFE0FD388}"/>
              </a:ext>
            </a:extLst>
          </p:cNvPr>
          <p:cNvSpPr/>
          <p:nvPr/>
        </p:nvSpPr>
        <p:spPr>
          <a:xfrm>
            <a:off x="10598078" y="59498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541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/>
              <a:t>2013  - Internet of Things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Everything is connected.</a:t>
            </a:r>
          </a:p>
          <a:p>
            <a:endParaRPr lang="en-US"/>
          </a:p>
          <a:p>
            <a:r>
              <a:rPr lang="en-US"/>
              <a:t>Heterogeneous devices</a:t>
            </a:r>
          </a:p>
          <a:p>
            <a:endParaRPr lang="da-DK" dirty="0"/>
          </a:p>
        </p:txBody>
      </p:sp>
      <p:sp>
        <p:nvSpPr>
          <p:cNvPr id="20" name="Rektangel 11">
            <a:extLst>
              <a:ext uri="{FF2B5EF4-FFF2-40B4-BE49-F238E27FC236}">
                <a16:creationId xmlns:a16="http://schemas.microsoft.com/office/drawing/2014/main" id="{BC4DD9EE-6B29-4DBB-8E96-AA6621719089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Rektangel 13">
            <a:extLst>
              <a:ext uri="{FF2B5EF4-FFF2-40B4-BE49-F238E27FC236}">
                <a16:creationId xmlns:a16="http://schemas.microsoft.com/office/drawing/2014/main" id="{45EE0368-13E5-4910-AB32-FF6D532AA713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Rektangel 13">
            <a:extLst>
              <a:ext uri="{FF2B5EF4-FFF2-40B4-BE49-F238E27FC236}">
                <a16:creationId xmlns:a16="http://schemas.microsoft.com/office/drawing/2014/main" id="{C161D3F5-99A3-4E4E-8463-7F473DE06A05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ektangel 13">
            <a:extLst>
              <a:ext uri="{FF2B5EF4-FFF2-40B4-BE49-F238E27FC236}">
                <a16:creationId xmlns:a16="http://schemas.microsoft.com/office/drawing/2014/main" id="{E2C24033-A198-4D04-9C63-87227ED8029C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ktangel 13">
            <a:extLst>
              <a:ext uri="{FF2B5EF4-FFF2-40B4-BE49-F238E27FC236}">
                <a16:creationId xmlns:a16="http://schemas.microsoft.com/office/drawing/2014/main" id="{D8CA0109-A46E-4C72-90BB-89B04047D0F7}"/>
              </a:ext>
            </a:extLst>
          </p:cNvPr>
          <p:cNvSpPr/>
          <p:nvPr/>
        </p:nvSpPr>
        <p:spPr>
          <a:xfrm>
            <a:off x="3195383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Rektangel 13">
            <a:extLst>
              <a:ext uri="{FF2B5EF4-FFF2-40B4-BE49-F238E27FC236}">
                <a16:creationId xmlns:a16="http://schemas.microsoft.com/office/drawing/2014/main" id="{CE846AF4-0309-49D1-9A46-A4E2261693F0}"/>
              </a:ext>
            </a:extLst>
          </p:cNvPr>
          <p:cNvSpPr/>
          <p:nvPr/>
        </p:nvSpPr>
        <p:spPr>
          <a:xfrm>
            <a:off x="4121082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Rektangel 13">
            <a:extLst>
              <a:ext uri="{FF2B5EF4-FFF2-40B4-BE49-F238E27FC236}">
                <a16:creationId xmlns:a16="http://schemas.microsoft.com/office/drawing/2014/main" id="{EAC59D8A-4E4E-4F05-9B84-D917AAB57B13}"/>
              </a:ext>
            </a:extLst>
          </p:cNvPr>
          <p:cNvSpPr/>
          <p:nvPr/>
        </p:nvSpPr>
        <p:spPr>
          <a:xfrm>
            <a:off x="5046781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Rektangel 13">
            <a:extLst>
              <a:ext uri="{FF2B5EF4-FFF2-40B4-BE49-F238E27FC236}">
                <a16:creationId xmlns:a16="http://schemas.microsoft.com/office/drawing/2014/main" id="{D96D1848-72C2-4525-92E9-1CFE9ABFE54F}"/>
              </a:ext>
            </a:extLst>
          </p:cNvPr>
          <p:cNvSpPr/>
          <p:nvPr/>
        </p:nvSpPr>
        <p:spPr>
          <a:xfrm>
            <a:off x="5972480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Tekstfelt 12">
            <a:extLst>
              <a:ext uri="{FF2B5EF4-FFF2-40B4-BE49-F238E27FC236}">
                <a16:creationId xmlns:a16="http://schemas.microsoft.com/office/drawing/2014/main" id="{4E92A4C7-26AD-4DBF-9DAC-D5363E558776}"/>
              </a:ext>
            </a:extLst>
          </p:cNvPr>
          <p:cNvSpPr txBox="1"/>
          <p:nvPr/>
        </p:nvSpPr>
        <p:spPr>
          <a:xfrm>
            <a:off x="418286" y="5946243"/>
            <a:ext cx="1142134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 err="1"/>
              <a:t>Loading</a:t>
            </a:r>
            <a:r>
              <a:rPr lang="da-DK" sz="1100" dirty="0"/>
              <a:t>…</a:t>
            </a:r>
          </a:p>
        </p:txBody>
      </p:sp>
      <p:sp>
        <p:nvSpPr>
          <p:cNvPr id="29" name="Rektangel 13">
            <a:extLst>
              <a:ext uri="{FF2B5EF4-FFF2-40B4-BE49-F238E27FC236}">
                <a16:creationId xmlns:a16="http://schemas.microsoft.com/office/drawing/2014/main" id="{D3C60004-61E6-4DD7-A661-75AB5D0298D0}"/>
              </a:ext>
            </a:extLst>
          </p:cNvPr>
          <p:cNvSpPr/>
          <p:nvPr/>
        </p:nvSpPr>
        <p:spPr>
          <a:xfrm>
            <a:off x="6898179" y="5960798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Rektangel 13">
            <a:extLst>
              <a:ext uri="{FF2B5EF4-FFF2-40B4-BE49-F238E27FC236}">
                <a16:creationId xmlns:a16="http://schemas.microsoft.com/office/drawing/2014/main" id="{BB68F9D8-D840-442C-98FF-BC21767DA662}"/>
              </a:ext>
            </a:extLst>
          </p:cNvPr>
          <p:cNvSpPr/>
          <p:nvPr/>
        </p:nvSpPr>
        <p:spPr>
          <a:xfrm>
            <a:off x="7823878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Rektangel 13">
            <a:extLst>
              <a:ext uri="{FF2B5EF4-FFF2-40B4-BE49-F238E27FC236}">
                <a16:creationId xmlns:a16="http://schemas.microsoft.com/office/drawing/2014/main" id="{FD5C466F-EEF7-4D57-8796-F43693DBCDBC}"/>
              </a:ext>
            </a:extLst>
          </p:cNvPr>
          <p:cNvSpPr/>
          <p:nvPr/>
        </p:nvSpPr>
        <p:spPr>
          <a:xfrm>
            <a:off x="8749577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Rektangel 13">
            <a:extLst>
              <a:ext uri="{FF2B5EF4-FFF2-40B4-BE49-F238E27FC236}">
                <a16:creationId xmlns:a16="http://schemas.microsoft.com/office/drawing/2014/main" id="{0139B426-7DD7-45BD-A3AB-CD4D12901F18}"/>
              </a:ext>
            </a:extLst>
          </p:cNvPr>
          <p:cNvSpPr/>
          <p:nvPr/>
        </p:nvSpPr>
        <p:spPr>
          <a:xfrm>
            <a:off x="967527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Rektangel 13">
            <a:extLst>
              <a:ext uri="{FF2B5EF4-FFF2-40B4-BE49-F238E27FC236}">
                <a16:creationId xmlns:a16="http://schemas.microsoft.com/office/drawing/2014/main" id="{FDFE1312-7C9A-490D-870B-2AD8CFBC5E28}"/>
              </a:ext>
            </a:extLst>
          </p:cNvPr>
          <p:cNvSpPr/>
          <p:nvPr/>
        </p:nvSpPr>
        <p:spPr>
          <a:xfrm>
            <a:off x="10589676" y="5946243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Rektangel 13">
            <a:extLst>
              <a:ext uri="{FF2B5EF4-FFF2-40B4-BE49-F238E27FC236}">
                <a16:creationId xmlns:a16="http://schemas.microsoft.com/office/drawing/2014/main" id="{28AF9F76-5A92-485F-A5D3-0A0432DBFB74}"/>
              </a:ext>
            </a:extLst>
          </p:cNvPr>
          <p:cNvSpPr/>
          <p:nvPr/>
        </p:nvSpPr>
        <p:spPr>
          <a:xfrm>
            <a:off x="10912795" y="5951046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279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Prior </a:t>
            </a:r>
            <a:r>
              <a:rPr lang="da-DK" dirty="0" err="1"/>
              <a:t>experience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Software and test developer at Bang &amp; Olufsen</a:t>
            </a:r>
          </a:p>
          <a:p>
            <a:r>
              <a:rPr lang="da-DK" dirty="0" err="1"/>
              <a:t>External</a:t>
            </a:r>
            <a:r>
              <a:rPr lang="da-DK" dirty="0"/>
              <a:t> Consultant at </a:t>
            </a:r>
            <a:r>
              <a:rPr lang="da-DK" dirty="0" err="1"/>
              <a:t>Afrost</a:t>
            </a:r>
            <a:endParaRPr lang="da-DK" dirty="0"/>
          </a:p>
          <a:p>
            <a:r>
              <a:rPr lang="da-DK" dirty="0"/>
              <a:t>Web developer at </a:t>
            </a:r>
            <a:r>
              <a:rPr lang="da-DK" dirty="0" err="1"/>
              <a:t>nfrmtn</a:t>
            </a:r>
            <a:r>
              <a:rPr lang="da-DK" dirty="0"/>
              <a:t> (</a:t>
            </a:r>
            <a:r>
              <a:rPr lang="da-DK" dirty="0" err="1"/>
              <a:t>pronounced</a:t>
            </a:r>
            <a:r>
              <a:rPr lang="da-DK" dirty="0"/>
              <a:t> Information)</a:t>
            </a:r>
          </a:p>
          <a:p>
            <a:r>
              <a:rPr lang="da-DK" dirty="0"/>
              <a:t>Software Consultant at Oxygen A/S</a:t>
            </a:r>
          </a:p>
          <a:p>
            <a:r>
              <a:rPr lang="da-DK" dirty="0"/>
              <a:t>Senior Developer at </a:t>
            </a:r>
            <a:r>
              <a:rPr lang="da-DK" dirty="0" err="1"/>
              <a:t>Champ</a:t>
            </a:r>
            <a:r>
              <a:rPr lang="da-DK" dirty="0"/>
              <a:t> ApS</a:t>
            </a:r>
          </a:p>
          <a:p>
            <a:r>
              <a:rPr lang="da-DK" dirty="0" err="1"/>
              <a:t>External</a:t>
            </a:r>
            <a:r>
              <a:rPr lang="da-DK" dirty="0"/>
              <a:t> Consultant at Saxo Bank A/S</a:t>
            </a:r>
          </a:p>
        </p:txBody>
      </p:sp>
    </p:spTree>
    <p:extLst>
      <p:ext uri="{BB962C8B-B14F-4D97-AF65-F5344CB8AC3E}">
        <p14:creationId xmlns:p14="http://schemas.microsoft.com/office/powerpoint/2010/main" val="113321127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Internet of </a:t>
            </a:r>
            <a:r>
              <a:rPr lang="da-DK" dirty="0" err="1"/>
              <a:t>Today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Omnipresent</a:t>
            </a:r>
          </a:p>
          <a:p>
            <a:endParaRPr lang="en-US" dirty="0"/>
          </a:p>
          <a:p>
            <a:r>
              <a:rPr lang="en-US" dirty="0"/>
              <a:t>Vital infrastructure in many parts of the world.</a:t>
            </a:r>
          </a:p>
          <a:p>
            <a:endParaRPr lang="en-US" dirty="0"/>
          </a:p>
          <a:p>
            <a:r>
              <a:rPr lang="en-US" dirty="0"/>
              <a:t>40% of the world's population are connected.</a:t>
            </a:r>
          </a:p>
          <a:p>
            <a:endParaRPr lang="da-DK" dirty="0"/>
          </a:p>
        </p:txBody>
      </p:sp>
      <p:sp>
        <p:nvSpPr>
          <p:cNvPr id="4" name="Rektangel 11">
            <a:extLst>
              <a:ext uri="{FF2B5EF4-FFF2-40B4-BE49-F238E27FC236}">
                <a16:creationId xmlns:a16="http://schemas.microsoft.com/office/drawing/2014/main" id="{D48CC86E-FEC7-4735-9DF3-692E893E0B23}"/>
              </a:ext>
            </a:extLst>
          </p:cNvPr>
          <p:cNvSpPr/>
          <p:nvPr/>
        </p:nvSpPr>
        <p:spPr>
          <a:xfrm>
            <a:off x="406987" y="5946243"/>
            <a:ext cx="11432643" cy="253706"/>
          </a:xfrm>
          <a:prstGeom prst="rect">
            <a:avLst/>
          </a:prstGeom>
          <a:noFill/>
          <a:ln w="28575"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13">
            <a:extLst>
              <a:ext uri="{FF2B5EF4-FFF2-40B4-BE49-F238E27FC236}">
                <a16:creationId xmlns:a16="http://schemas.microsoft.com/office/drawing/2014/main" id="{4CB8861D-F8BD-4165-BB4C-C722F2CF0308}"/>
              </a:ext>
            </a:extLst>
          </p:cNvPr>
          <p:cNvSpPr/>
          <p:nvPr/>
        </p:nvSpPr>
        <p:spPr>
          <a:xfrm>
            <a:off x="41828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13">
            <a:extLst>
              <a:ext uri="{FF2B5EF4-FFF2-40B4-BE49-F238E27FC236}">
                <a16:creationId xmlns:a16="http://schemas.microsoft.com/office/drawing/2014/main" id="{1FEC9F8A-A17E-495D-B63A-7970D0D1FAB1}"/>
              </a:ext>
            </a:extLst>
          </p:cNvPr>
          <p:cNvSpPr/>
          <p:nvPr/>
        </p:nvSpPr>
        <p:spPr>
          <a:xfrm>
            <a:off x="1343985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 13">
            <a:extLst>
              <a:ext uri="{FF2B5EF4-FFF2-40B4-BE49-F238E27FC236}">
                <a16:creationId xmlns:a16="http://schemas.microsoft.com/office/drawing/2014/main" id="{23CA5334-4F4F-4770-B61A-B8F791A3ED78}"/>
              </a:ext>
            </a:extLst>
          </p:cNvPr>
          <p:cNvSpPr/>
          <p:nvPr/>
        </p:nvSpPr>
        <p:spPr>
          <a:xfrm>
            <a:off x="2269684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ktangel 13">
            <a:extLst>
              <a:ext uri="{FF2B5EF4-FFF2-40B4-BE49-F238E27FC236}">
                <a16:creationId xmlns:a16="http://schemas.microsoft.com/office/drawing/2014/main" id="{6002BF0C-6D3D-4412-B3F8-8325DE2FA5BD}"/>
              </a:ext>
            </a:extLst>
          </p:cNvPr>
          <p:cNvSpPr/>
          <p:nvPr/>
        </p:nvSpPr>
        <p:spPr>
          <a:xfrm>
            <a:off x="3195383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13">
            <a:extLst>
              <a:ext uri="{FF2B5EF4-FFF2-40B4-BE49-F238E27FC236}">
                <a16:creationId xmlns:a16="http://schemas.microsoft.com/office/drawing/2014/main" id="{559422D3-0EC9-4908-B47D-37695A73E5CE}"/>
              </a:ext>
            </a:extLst>
          </p:cNvPr>
          <p:cNvSpPr/>
          <p:nvPr/>
        </p:nvSpPr>
        <p:spPr>
          <a:xfrm>
            <a:off x="4121082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 13">
            <a:extLst>
              <a:ext uri="{FF2B5EF4-FFF2-40B4-BE49-F238E27FC236}">
                <a16:creationId xmlns:a16="http://schemas.microsoft.com/office/drawing/2014/main" id="{A99600FA-4E3F-4B2F-8910-D19BFE921EAE}"/>
              </a:ext>
            </a:extLst>
          </p:cNvPr>
          <p:cNvSpPr/>
          <p:nvPr/>
        </p:nvSpPr>
        <p:spPr>
          <a:xfrm>
            <a:off x="5046781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13">
            <a:extLst>
              <a:ext uri="{FF2B5EF4-FFF2-40B4-BE49-F238E27FC236}">
                <a16:creationId xmlns:a16="http://schemas.microsoft.com/office/drawing/2014/main" id="{071ABA44-837A-43B0-ACAC-29E719A18FF1}"/>
              </a:ext>
            </a:extLst>
          </p:cNvPr>
          <p:cNvSpPr/>
          <p:nvPr/>
        </p:nvSpPr>
        <p:spPr>
          <a:xfrm>
            <a:off x="5972480" y="5964769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kstfelt 12">
            <a:extLst>
              <a:ext uri="{FF2B5EF4-FFF2-40B4-BE49-F238E27FC236}">
                <a16:creationId xmlns:a16="http://schemas.microsoft.com/office/drawing/2014/main" id="{07D1DD26-3A2D-4751-9B78-DA6EDE34D282}"/>
              </a:ext>
            </a:extLst>
          </p:cNvPr>
          <p:cNvSpPr txBox="1"/>
          <p:nvPr/>
        </p:nvSpPr>
        <p:spPr>
          <a:xfrm>
            <a:off x="418286" y="5946243"/>
            <a:ext cx="11421343" cy="261610"/>
          </a:xfrm>
          <a:prstGeom prst="rect">
            <a:avLst/>
          </a:prstGeom>
          <a:noFill/>
          <a:ln>
            <a:solidFill>
              <a:srgbClr val="04B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100" dirty="0"/>
              <a:t>Complete!</a:t>
            </a:r>
          </a:p>
        </p:txBody>
      </p:sp>
      <p:sp>
        <p:nvSpPr>
          <p:cNvPr id="13" name="Rektangel 13">
            <a:extLst>
              <a:ext uri="{FF2B5EF4-FFF2-40B4-BE49-F238E27FC236}">
                <a16:creationId xmlns:a16="http://schemas.microsoft.com/office/drawing/2014/main" id="{D05FC550-3B7D-4E65-B4CF-3280944F4251}"/>
              </a:ext>
            </a:extLst>
          </p:cNvPr>
          <p:cNvSpPr/>
          <p:nvPr/>
        </p:nvSpPr>
        <p:spPr>
          <a:xfrm>
            <a:off x="6898179" y="5960798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11032CBC-9BBA-46E9-9FD7-1BCA0EB7C045}"/>
              </a:ext>
            </a:extLst>
          </p:cNvPr>
          <p:cNvSpPr/>
          <p:nvPr/>
        </p:nvSpPr>
        <p:spPr>
          <a:xfrm>
            <a:off x="7823878" y="5947834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 13">
            <a:extLst>
              <a:ext uri="{FF2B5EF4-FFF2-40B4-BE49-F238E27FC236}">
                <a16:creationId xmlns:a16="http://schemas.microsoft.com/office/drawing/2014/main" id="{395A0326-7488-4386-90EE-81ACEF163AC3}"/>
              </a:ext>
            </a:extLst>
          </p:cNvPr>
          <p:cNvSpPr/>
          <p:nvPr/>
        </p:nvSpPr>
        <p:spPr>
          <a:xfrm>
            <a:off x="8749577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Rektangel 13">
            <a:extLst>
              <a:ext uri="{FF2B5EF4-FFF2-40B4-BE49-F238E27FC236}">
                <a16:creationId xmlns:a16="http://schemas.microsoft.com/office/drawing/2014/main" id="{7B8C31D0-66FA-4C03-8DD1-783C197F43B8}"/>
              </a:ext>
            </a:extLst>
          </p:cNvPr>
          <p:cNvSpPr/>
          <p:nvPr/>
        </p:nvSpPr>
        <p:spPr>
          <a:xfrm>
            <a:off x="9675276" y="5956815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 13">
            <a:extLst>
              <a:ext uri="{FF2B5EF4-FFF2-40B4-BE49-F238E27FC236}">
                <a16:creationId xmlns:a16="http://schemas.microsoft.com/office/drawing/2014/main" id="{0EB2F277-010A-4E7A-86EC-85DA26468106}"/>
              </a:ext>
            </a:extLst>
          </p:cNvPr>
          <p:cNvSpPr/>
          <p:nvPr/>
        </p:nvSpPr>
        <p:spPr>
          <a:xfrm>
            <a:off x="10589676" y="5946243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ktangel 13">
            <a:extLst>
              <a:ext uri="{FF2B5EF4-FFF2-40B4-BE49-F238E27FC236}">
                <a16:creationId xmlns:a16="http://schemas.microsoft.com/office/drawing/2014/main" id="{32B454DA-BBAE-477A-AA69-40D2C7A4D31D}"/>
              </a:ext>
            </a:extLst>
          </p:cNvPr>
          <p:cNvSpPr/>
          <p:nvPr/>
        </p:nvSpPr>
        <p:spPr>
          <a:xfrm>
            <a:off x="10925229" y="5951046"/>
            <a:ext cx="914400" cy="235180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216274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5" name="Object 5">
            <a:extLst>
              <a:ext uri="{FF2B5EF4-FFF2-40B4-BE49-F238E27FC236}">
                <a16:creationId xmlns:a16="http://schemas.microsoft.com/office/drawing/2014/main" id="{FA6122F4-30A8-4C09-B02D-2D64B89230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4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15365" name="Object 5">
                        <a:extLst>
                          <a:ext uri="{FF2B5EF4-FFF2-40B4-BE49-F238E27FC236}">
                            <a16:creationId xmlns:a16="http://schemas.microsoft.com/office/drawing/2014/main" id="{FA6122F4-30A8-4C09-B02D-2D64B89230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94423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>
            <a:extLst>
              <a:ext uri="{FF2B5EF4-FFF2-40B4-BE49-F238E27FC236}">
                <a16:creationId xmlns:a16="http://schemas.microsoft.com/office/drawing/2014/main" id="{29701987-8D09-4762-9492-4FD389EA9F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8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17410" name="Object 2">
                        <a:extLst>
                          <a:ext uri="{FF2B5EF4-FFF2-40B4-BE49-F238E27FC236}">
                            <a16:creationId xmlns:a16="http://schemas.microsoft.com/office/drawing/2014/main" id="{29701987-8D09-4762-9492-4FD389EA9F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AutoShape 3">
            <a:extLst>
              <a:ext uri="{FF2B5EF4-FFF2-40B4-BE49-F238E27FC236}">
                <a16:creationId xmlns:a16="http://schemas.microsoft.com/office/drawing/2014/main" id="{AF64B5E9-2059-488A-AC83-561221E3A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838200"/>
            <a:ext cx="4495800" cy="2819400"/>
          </a:xfrm>
          <a:prstGeom prst="wedgeRoundRectCallout">
            <a:avLst>
              <a:gd name="adj1" fmla="val -49574"/>
              <a:gd name="adj2" fmla="val 10669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1969</a:t>
            </a:r>
          </a:p>
          <a:p>
            <a:r>
              <a:rPr lang="en-US" altLang="en-DK" sz="2400"/>
              <a:t>ARPANET was born.  4 nodes were inter-connected:</a:t>
            </a:r>
          </a:p>
          <a:p>
            <a:r>
              <a:rPr lang="en-US" altLang="en-DK" sz="2400"/>
              <a:t>UCLA,SRI,UCSB, U. of Utah</a:t>
            </a:r>
          </a:p>
          <a:p>
            <a:r>
              <a:rPr lang="en-US" altLang="en-DK" sz="2400"/>
              <a:t>Charley Kline from UCLA sent 1</a:t>
            </a:r>
            <a:r>
              <a:rPr lang="en-US" altLang="en-DK" sz="2400" baseline="30000"/>
              <a:t>st</a:t>
            </a:r>
            <a:r>
              <a:rPr lang="en-US" altLang="en-DK" sz="2400"/>
              <a:t> packet.</a:t>
            </a:r>
          </a:p>
          <a:p>
            <a:r>
              <a:rPr lang="en-US" altLang="en-DK" sz="2400"/>
              <a:t>First RFC by Steve Crocker.</a:t>
            </a:r>
          </a:p>
        </p:txBody>
      </p:sp>
    </p:spTree>
    <p:extLst>
      <p:ext uri="{BB962C8B-B14F-4D97-AF65-F5344CB8AC3E}">
        <p14:creationId xmlns:p14="http://schemas.microsoft.com/office/powerpoint/2010/main" val="155271061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>
            <a:extLst>
              <a:ext uri="{FF2B5EF4-FFF2-40B4-BE49-F238E27FC236}">
                <a16:creationId xmlns:a16="http://schemas.microsoft.com/office/drawing/2014/main" id="{CAB61054-F07A-44B9-A5E0-7B81572B78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2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16386" name="Object 2">
                        <a:extLst>
                          <a:ext uri="{FF2B5EF4-FFF2-40B4-BE49-F238E27FC236}">
                            <a16:creationId xmlns:a16="http://schemas.microsoft.com/office/drawing/2014/main" id="{CAB61054-F07A-44B9-A5E0-7B81572B7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AutoShape 3">
            <a:extLst>
              <a:ext uri="{FF2B5EF4-FFF2-40B4-BE49-F238E27FC236}">
                <a16:creationId xmlns:a16="http://schemas.microsoft.com/office/drawing/2014/main" id="{D3CD8357-9ED1-4FA7-A9A5-B067E210E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838200"/>
            <a:ext cx="4495800" cy="2819400"/>
          </a:xfrm>
          <a:prstGeom prst="wedgeRoundRectCallout">
            <a:avLst>
              <a:gd name="adj1" fmla="val -35065"/>
              <a:gd name="adj2" fmla="val 109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1970</a:t>
            </a:r>
          </a:p>
          <a:p>
            <a:r>
              <a:rPr lang="en-US" altLang="en-DK" sz="2400"/>
              <a:t>RFC maintained by Jon Postel (the RFC-editor).</a:t>
            </a:r>
          </a:p>
          <a:p>
            <a:r>
              <a:rPr lang="en-US" altLang="en-DK" sz="2400"/>
              <a:t>ARPANET used NCP (Network Control Protocol), first end-to-end protocol</a:t>
            </a:r>
          </a:p>
        </p:txBody>
      </p:sp>
    </p:spTree>
    <p:extLst>
      <p:ext uri="{BB962C8B-B14F-4D97-AF65-F5344CB8AC3E}">
        <p14:creationId xmlns:p14="http://schemas.microsoft.com/office/powerpoint/2010/main" val="202363499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>
            <a:extLst>
              <a:ext uri="{FF2B5EF4-FFF2-40B4-BE49-F238E27FC236}">
                <a16:creationId xmlns:a16="http://schemas.microsoft.com/office/drawing/2014/main" id="{6299E9EC-EDCF-41F0-B1BD-E6C63D50CF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6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22530" name="Object 2">
                        <a:extLst>
                          <a:ext uri="{FF2B5EF4-FFF2-40B4-BE49-F238E27FC236}">
                            <a16:creationId xmlns:a16="http://schemas.microsoft.com/office/drawing/2014/main" id="{6299E9EC-EDCF-41F0-B1BD-E6C63D50CF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AutoShape 3">
            <a:extLst>
              <a:ext uri="{FF2B5EF4-FFF2-40B4-BE49-F238E27FC236}">
                <a16:creationId xmlns:a16="http://schemas.microsoft.com/office/drawing/2014/main" id="{CC2A6C5A-CCAB-4D3E-A7D1-2C3AFC6C6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838200"/>
            <a:ext cx="4495800" cy="2819400"/>
          </a:xfrm>
          <a:prstGeom prst="wedgeRoundRectCallout">
            <a:avLst>
              <a:gd name="adj1" fmla="val -19384"/>
              <a:gd name="adj2" fmla="val 11351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1971</a:t>
            </a:r>
          </a:p>
          <a:p>
            <a:r>
              <a:rPr lang="en-US" altLang="en-DK" sz="2400"/>
              <a:t>15 nodes were connected.</a:t>
            </a:r>
          </a:p>
          <a:p>
            <a:r>
              <a:rPr lang="en-US" altLang="en-DK" sz="2400"/>
              <a:t>Ray Tomlinson of BBN invented email program.</a:t>
            </a:r>
          </a:p>
        </p:txBody>
      </p:sp>
    </p:spTree>
    <p:extLst>
      <p:ext uri="{BB962C8B-B14F-4D97-AF65-F5344CB8AC3E}">
        <p14:creationId xmlns:p14="http://schemas.microsoft.com/office/powerpoint/2010/main" val="163339544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>
            <a:extLst>
              <a:ext uri="{FF2B5EF4-FFF2-40B4-BE49-F238E27FC236}">
                <a16:creationId xmlns:a16="http://schemas.microsoft.com/office/drawing/2014/main" id="{D5DFB4B4-D544-4AC1-9923-B8EB02695B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0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23554" name="Object 2">
                        <a:extLst>
                          <a:ext uri="{FF2B5EF4-FFF2-40B4-BE49-F238E27FC236}">
                            <a16:creationId xmlns:a16="http://schemas.microsoft.com/office/drawing/2014/main" id="{D5DFB4B4-D544-4AC1-9923-B8EB02695B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AutoShape 3">
            <a:extLst>
              <a:ext uri="{FF2B5EF4-FFF2-40B4-BE49-F238E27FC236}">
                <a16:creationId xmlns:a16="http://schemas.microsoft.com/office/drawing/2014/main" id="{1C5582A9-5EB9-4DC7-9333-F5B906EDA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838200"/>
            <a:ext cx="4495800" cy="2819400"/>
          </a:xfrm>
          <a:prstGeom prst="wedgeRoundRectCallout">
            <a:avLst>
              <a:gd name="adj1" fmla="val -2718"/>
              <a:gd name="adj2" fmla="val 11351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1972</a:t>
            </a:r>
          </a:p>
          <a:p>
            <a:r>
              <a:rPr lang="en-US" altLang="en-DK" sz="2400"/>
              <a:t>@ was chosen by Ray Tomlinson to separate the userid and hostname. </a:t>
            </a:r>
          </a:p>
          <a:p>
            <a:endParaRPr lang="en-US" altLang="en-DK" sz="2400"/>
          </a:p>
          <a:p>
            <a:r>
              <a:rPr lang="en-US" altLang="en-DK" sz="2400"/>
              <a:t>First computer-to-computer chat program at UCLA.</a:t>
            </a:r>
          </a:p>
        </p:txBody>
      </p:sp>
    </p:spTree>
    <p:extLst>
      <p:ext uri="{BB962C8B-B14F-4D97-AF65-F5344CB8AC3E}">
        <p14:creationId xmlns:p14="http://schemas.microsoft.com/office/powerpoint/2010/main" val="32335802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>
            <a:extLst>
              <a:ext uri="{FF2B5EF4-FFF2-40B4-BE49-F238E27FC236}">
                <a16:creationId xmlns:a16="http://schemas.microsoft.com/office/drawing/2014/main" id="{6B887D34-A6AE-472A-84D5-3C9B147639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4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24578" name="Object 2">
                        <a:extLst>
                          <a:ext uri="{FF2B5EF4-FFF2-40B4-BE49-F238E27FC236}">
                            <a16:creationId xmlns:a16="http://schemas.microsoft.com/office/drawing/2014/main" id="{6B887D34-A6AE-472A-84D5-3C9B147639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AutoShape 3">
            <a:extLst>
              <a:ext uri="{FF2B5EF4-FFF2-40B4-BE49-F238E27FC236}">
                <a16:creationId xmlns:a16="http://schemas.microsoft.com/office/drawing/2014/main" id="{155EEEFB-9D71-4C72-9705-8B7E9080F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838200"/>
            <a:ext cx="4495800" cy="2819400"/>
          </a:xfrm>
          <a:prstGeom prst="wedgeRoundRectCallout">
            <a:avLst>
              <a:gd name="adj1" fmla="val 13278"/>
              <a:gd name="adj2" fmla="val 11351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1973</a:t>
            </a:r>
          </a:p>
          <a:p>
            <a:r>
              <a:rPr lang="en-US" altLang="en-DK" sz="2400"/>
              <a:t>Ethernet was invented by Bob Metcalfe's (Harvard PhD Thesis)</a:t>
            </a:r>
          </a:p>
        </p:txBody>
      </p:sp>
    </p:spTree>
    <p:extLst>
      <p:ext uri="{BB962C8B-B14F-4D97-AF65-F5344CB8AC3E}">
        <p14:creationId xmlns:p14="http://schemas.microsoft.com/office/powerpoint/2010/main" val="254084313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>
            <a:extLst>
              <a:ext uri="{FF2B5EF4-FFF2-40B4-BE49-F238E27FC236}">
                <a16:creationId xmlns:a16="http://schemas.microsoft.com/office/drawing/2014/main" id="{523F5370-DCAB-4933-BC63-2C31B86C93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8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25602" name="Object 2">
                        <a:extLst>
                          <a:ext uri="{FF2B5EF4-FFF2-40B4-BE49-F238E27FC236}">
                            <a16:creationId xmlns:a16="http://schemas.microsoft.com/office/drawing/2014/main" id="{523F5370-DCAB-4933-BC63-2C31B86C93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AutoShape 3">
            <a:extLst>
              <a:ext uri="{FF2B5EF4-FFF2-40B4-BE49-F238E27FC236}">
                <a16:creationId xmlns:a16="http://schemas.microsoft.com/office/drawing/2014/main" id="{36C9D440-8093-4FA2-B937-506F8C48D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838200"/>
            <a:ext cx="4495800" cy="2819400"/>
          </a:xfrm>
          <a:prstGeom prst="wedgeRoundRectCallout">
            <a:avLst>
              <a:gd name="adj1" fmla="val 29625"/>
              <a:gd name="adj2" fmla="val 11131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1974</a:t>
            </a:r>
          </a:p>
          <a:p>
            <a:r>
              <a:rPr lang="en-US" altLang="en-DK" sz="2400"/>
              <a:t>TCP (Transmission Control Protocol) was invented by Vint Cerf and Bob Kahn</a:t>
            </a:r>
            <a:r>
              <a:rPr lang="en-US" altLang="en-DK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411838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>
            <a:extLst>
              <a:ext uri="{FF2B5EF4-FFF2-40B4-BE49-F238E27FC236}">
                <a16:creationId xmlns:a16="http://schemas.microsoft.com/office/drawing/2014/main" id="{D40FE05A-B885-48F6-853F-DA290BFB1F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2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26626" name="Object 2">
                        <a:extLst>
                          <a:ext uri="{FF2B5EF4-FFF2-40B4-BE49-F238E27FC236}">
                            <a16:creationId xmlns:a16="http://schemas.microsoft.com/office/drawing/2014/main" id="{D40FE05A-B885-48F6-853F-DA290BFB1F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AutoShape 3">
            <a:extLst>
              <a:ext uri="{FF2B5EF4-FFF2-40B4-BE49-F238E27FC236}">
                <a16:creationId xmlns:a16="http://schemas.microsoft.com/office/drawing/2014/main" id="{017665B2-A6DC-4D7F-B57E-4D05451A4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838200"/>
            <a:ext cx="4495800" cy="2819400"/>
          </a:xfrm>
          <a:prstGeom prst="wedgeRoundRectCallout">
            <a:avLst>
              <a:gd name="adj1" fmla="val 45306"/>
              <a:gd name="adj2" fmla="val 11131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1975</a:t>
            </a:r>
          </a:p>
          <a:p>
            <a:r>
              <a:rPr lang="en-US" altLang="en-DK" sz="2400"/>
              <a:t>First mailing list was created by Steve Walker.</a:t>
            </a:r>
          </a:p>
        </p:txBody>
      </p:sp>
    </p:spTree>
    <p:extLst>
      <p:ext uri="{BB962C8B-B14F-4D97-AF65-F5344CB8AC3E}">
        <p14:creationId xmlns:p14="http://schemas.microsoft.com/office/powerpoint/2010/main" val="71840976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>
            <a:extLst>
              <a:ext uri="{FF2B5EF4-FFF2-40B4-BE49-F238E27FC236}">
                <a16:creationId xmlns:a16="http://schemas.microsoft.com/office/drawing/2014/main" id="{D83A5CE6-FF64-430F-9308-AF73C0979C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6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27650" name="Object 2">
                        <a:extLst>
                          <a:ext uri="{FF2B5EF4-FFF2-40B4-BE49-F238E27FC236}">
                            <a16:creationId xmlns:a16="http://schemas.microsoft.com/office/drawing/2014/main" id="{D83A5CE6-FF64-430F-9308-AF73C0979C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AutoShape 3">
            <a:extLst>
              <a:ext uri="{FF2B5EF4-FFF2-40B4-BE49-F238E27FC236}">
                <a16:creationId xmlns:a16="http://schemas.microsoft.com/office/drawing/2014/main" id="{D4A23457-012E-46BB-BAC4-A93D6EE5C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838200"/>
            <a:ext cx="4495800" cy="2819400"/>
          </a:xfrm>
          <a:prstGeom prst="wedgeRoundRectCallout">
            <a:avLst>
              <a:gd name="adj1" fmla="val 62287"/>
              <a:gd name="adj2" fmla="val 11233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1976</a:t>
            </a:r>
          </a:p>
          <a:p>
            <a:r>
              <a:rPr lang="en-US" altLang="en-DK" sz="2400"/>
              <a:t>Queen Elizabeth II sent out an email.</a:t>
            </a:r>
          </a:p>
          <a:p>
            <a:endParaRPr lang="en-US" altLang="en-DK" sz="2400"/>
          </a:p>
        </p:txBody>
      </p:sp>
    </p:spTree>
    <p:extLst>
      <p:ext uri="{BB962C8B-B14F-4D97-AF65-F5344CB8AC3E}">
        <p14:creationId xmlns:p14="http://schemas.microsoft.com/office/powerpoint/2010/main" val="203378972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43F5-EF0A-4E12-8371-57CF4E8F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Personal </a:t>
            </a:r>
            <a:r>
              <a:rPr lang="da-DK" dirty="0" err="1"/>
              <a:t>me</a:t>
            </a:r>
            <a:r>
              <a:rPr lang="da-DK" dirty="0"/>
              <a:t>…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053AE-2F93-42D8-BBE0-B69818F7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27 </a:t>
            </a:r>
            <a:r>
              <a:rPr lang="da-DK" dirty="0" err="1"/>
              <a:t>years</a:t>
            </a:r>
            <a:r>
              <a:rPr lang="da-DK" dirty="0"/>
              <a:t> 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Originally</a:t>
            </a:r>
            <a:r>
              <a:rPr lang="da-DK" dirty="0"/>
              <a:t> from Southern </a:t>
            </a:r>
            <a:r>
              <a:rPr lang="da-DK" dirty="0" err="1"/>
              <a:t>Jutland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 love </a:t>
            </a:r>
            <a:r>
              <a:rPr lang="da-DK" dirty="0" err="1"/>
              <a:t>cats</a:t>
            </a:r>
            <a:r>
              <a:rPr lang="da-DK" dirty="0"/>
              <a:t>, I have </a:t>
            </a:r>
            <a:r>
              <a:rPr lang="da-DK" dirty="0" err="1"/>
              <a:t>two</a:t>
            </a:r>
            <a:r>
              <a:rPr lang="da-DK" dirty="0"/>
              <a:t> :D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Got a wonderful girlfriend </a:t>
            </a:r>
            <a:r>
              <a:rPr lang="da-DK" dirty="0" err="1"/>
              <a:t>whom</a:t>
            </a:r>
            <a:r>
              <a:rPr lang="da-DK" dirty="0"/>
              <a:t> I </a:t>
            </a:r>
            <a:r>
              <a:rPr lang="da-DK" dirty="0" err="1"/>
              <a:t>also</a:t>
            </a:r>
            <a:r>
              <a:rPr lang="da-DK" dirty="0"/>
              <a:t> love!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Deeply</a:t>
            </a:r>
            <a:r>
              <a:rPr lang="da-DK" dirty="0"/>
              <a:t> </a:t>
            </a:r>
            <a:r>
              <a:rPr lang="da-DK" dirty="0" err="1"/>
              <a:t>interested</a:t>
            </a:r>
            <a:r>
              <a:rPr lang="da-DK" dirty="0"/>
              <a:t> in Home Automation</a:t>
            </a:r>
            <a:endParaRPr lang="en-DK" dirty="0"/>
          </a:p>
        </p:txBody>
      </p:sp>
      <p:pic>
        <p:nvPicPr>
          <p:cNvPr id="45058" name="Picture 2" descr="https://lh3.googleusercontent.com/QRo80LmpQKxraZ7fUQnvo2_9Z-5W4hn8f_UmZzvSnZpCaifI5l9WBwH9XZXLB-9P_tIHdx7cUCI8Z_wR5JjT-1Z9gQS5B_CIz-7HbeAV9ADsUin5W7riOx-8Bi7SGUhOjnYE8tg8FmfZwjPmhOcgFhaYeBjcut37txZxAAcl_5u4TN1-AYLLTdWG4qb5owQ7ta4nL2gIqO5H_Sn-MiBikTr7sdvn6p6QH08CWNAmwjYw1HvEFGgXmz7lAkk_Vkfu8QvU3xIodWOX4fc6B94Od2GQFPqQcEl1kvFMjVfasyBMa5Hscmp8q_ysGErVaX4nSVGFxA0g2AiJ21CKbFjRN8nMMieQN4b1AMnoxz8Zt2KVdnXTzq5axmRpUhlpGTFv3uPYw0OR3OhrCN4LSZokgF8h0vrTz_T8-jb6B-stfO829m_BE12hIVA76R5Q70JzE2SY6FYHb2LEG-UuIhpXnSQQbQpp_ALoEj39nWZYnkQ9JrbclUnuxgwzbC21RtamqBbFA8jhv9Mi4K8FsU9l51jLv3Z7CQgLAMj98ILx5GIAirmkR6sTgE7UJ2hZDSjlb_1n9UDtQqCDXN8T29ofuc27i1OXEr1Jho-z9YM=w2600-h1952-no">
            <a:extLst>
              <a:ext uri="{FF2B5EF4-FFF2-40B4-BE49-F238E27FC236}">
                <a16:creationId xmlns:a16="http://schemas.microsoft.com/office/drawing/2014/main" id="{A6120E50-196D-408B-BCFF-6A25551CD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12" y="2041217"/>
            <a:ext cx="4339988" cy="325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9079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2">
            <a:extLst>
              <a:ext uri="{FF2B5EF4-FFF2-40B4-BE49-F238E27FC236}">
                <a16:creationId xmlns:a16="http://schemas.microsoft.com/office/drawing/2014/main" id="{D887A199-452D-4E8F-915D-CF2B5C77CF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0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28674" name="Object 2">
                        <a:extLst>
                          <a:ext uri="{FF2B5EF4-FFF2-40B4-BE49-F238E27FC236}">
                            <a16:creationId xmlns:a16="http://schemas.microsoft.com/office/drawing/2014/main" id="{D887A199-452D-4E8F-915D-CF2B5C77CF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5" name="AutoShape 3">
            <a:extLst>
              <a:ext uri="{FF2B5EF4-FFF2-40B4-BE49-F238E27FC236}">
                <a16:creationId xmlns:a16="http://schemas.microsoft.com/office/drawing/2014/main" id="{80425941-0058-4523-AEB7-A41B0B516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838200"/>
            <a:ext cx="4495800" cy="2819400"/>
          </a:xfrm>
          <a:prstGeom prst="wedgeRoundRectCallout">
            <a:avLst>
              <a:gd name="adj1" fmla="val 93606"/>
              <a:gd name="adj2" fmla="val 11075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1978</a:t>
            </a:r>
          </a:p>
          <a:p>
            <a:r>
              <a:rPr lang="en-US" altLang="en-DK" sz="2400"/>
              <a:t>TCP splited into TCP and IP.</a:t>
            </a:r>
          </a:p>
          <a:p>
            <a:endParaRPr lang="en-US" altLang="en-DK" sz="2400"/>
          </a:p>
        </p:txBody>
      </p:sp>
    </p:spTree>
    <p:extLst>
      <p:ext uri="{BB962C8B-B14F-4D97-AF65-F5344CB8AC3E}">
        <p14:creationId xmlns:p14="http://schemas.microsoft.com/office/powerpoint/2010/main" val="351561714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F212CFE9-12DE-427F-902C-238C9C6CF8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4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57346" name="Object 2">
                        <a:extLst>
                          <a:ext uri="{FF2B5EF4-FFF2-40B4-BE49-F238E27FC236}">
                            <a16:creationId xmlns:a16="http://schemas.microsoft.com/office/drawing/2014/main" id="{F212CFE9-12DE-427F-902C-238C9C6CF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7" name="AutoShape 3">
            <a:extLst>
              <a:ext uri="{FF2B5EF4-FFF2-40B4-BE49-F238E27FC236}">
                <a16:creationId xmlns:a16="http://schemas.microsoft.com/office/drawing/2014/main" id="{571A336A-DC6C-4BEF-BE1A-E8D272FA8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838200"/>
            <a:ext cx="4495800" cy="2819400"/>
          </a:xfrm>
          <a:prstGeom prst="wedgeRoundRectCallout">
            <a:avLst>
              <a:gd name="adj1" fmla="val 109606"/>
              <a:gd name="adj2" fmla="val 11075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1979</a:t>
            </a:r>
          </a:p>
          <a:p>
            <a:r>
              <a:rPr lang="en-US" altLang="en-DK" sz="2400"/>
              <a:t>3Com was co-founded by Bob Metcalfe.</a:t>
            </a:r>
          </a:p>
        </p:txBody>
      </p:sp>
    </p:spTree>
    <p:extLst>
      <p:ext uri="{BB962C8B-B14F-4D97-AF65-F5344CB8AC3E}">
        <p14:creationId xmlns:p14="http://schemas.microsoft.com/office/powerpoint/2010/main" val="90990215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Object 4">
            <a:extLst>
              <a:ext uri="{FF2B5EF4-FFF2-40B4-BE49-F238E27FC236}">
                <a16:creationId xmlns:a16="http://schemas.microsoft.com/office/drawing/2014/main" id="{EFE2734F-D8BC-4688-8978-165ABD725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8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29700" name="Object 4">
                        <a:extLst>
                          <a:ext uri="{FF2B5EF4-FFF2-40B4-BE49-F238E27FC236}">
                            <a16:creationId xmlns:a16="http://schemas.microsoft.com/office/drawing/2014/main" id="{EFE2734F-D8BC-4688-8978-165ABD7257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AutoShape 5">
            <a:extLst>
              <a:ext uri="{FF2B5EF4-FFF2-40B4-BE49-F238E27FC236}">
                <a16:creationId xmlns:a16="http://schemas.microsoft.com/office/drawing/2014/main" id="{86B8D300-4266-4511-8A08-CC68A7812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27259"/>
              <a:gd name="adj2" fmla="val 10275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1981</a:t>
            </a:r>
          </a:p>
          <a:p>
            <a:r>
              <a:rPr lang="en-US" altLang="en-DK" sz="2400"/>
              <a:t>BITNET (Because It’s Time NETwork) was started.</a:t>
            </a:r>
          </a:p>
          <a:p>
            <a:endParaRPr lang="en-US" altLang="en-DK" sz="2400"/>
          </a:p>
        </p:txBody>
      </p:sp>
    </p:spTree>
    <p:extLst>
      <p:ext uri="{BB962C8B-B14F-4D97-AF65-F5344CB8AC3E}">
        <p14:creationId xmlns:p14="http://schemas.microsoft.com/office/powerpoint/2010/main" val="378171472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>
            <a:extLst>
              <a:ext uri="{FF2B5EF4-FFF2-40B4-BE49-F238E27FC236}">
                <a16:creationId xmlns:a16="http://schemas.microsoft.com/office/drawing/2014/main" id="{2E00E0AF-7527-4349-A6D7-D30B883E0F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2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31746" name="Object 2">
                        <a:extLst>
                          <a:ext uri="{FF2B5EF4-FFF2-40B4-BE49-F238E27FC236}">
                            <a16:creationId xmlns:a16="http://schemas.microsoft.com/office/drawing/2014/main" id="{2E00E0AF-7527-4349-A6D7-D30B883E0F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7" name="AutoShape 3">
            <a:extLst>
              <a:ext uri="{FF2B5EF4-FFF2-40B4-BE49-F238E27FC236}">
                <a16:creationId xmlns:a16="http://schemas.microsoft.com/office/drawing/2014/main" id="{5C98F983-4404-45C7-AE3A-9A834E63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35241"/>
              <a:gd name="adj2" fmla="val 10647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1982</a:t>
            </a:r>
          </a:p>
          <a:p>
            <a:r>
              <a:rPr lang="en-US" altLang="en-DK" sz="2400"/>
              <a:t>DoD used TCP/IP to inter-connect networks.  Thus, the Internet!!!</a:t>
            </a:r>
          </a:p>
          <a:p>
            <a:endParaRPr lang="en-US" altLang="en-DK" sz="2400"/>
          </a:p>
        </p:txBody>
      </p:sp>
    </p:spTree>
    <p:extLst>
      <p:ext uri="{BB962C8B-B14F-4D97-AF65-F5344CB8AC3E}">
        <p14:creationId xmlns:p14="http://schemas.microsoft.com/office/powerpoint/2010/main" val="85306582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>
            <a:extLst>
              <a:ext uri="{FF2B5EF4-FFF2-40B4-BE49-F238E27FC236}">
                <a16:creationId xmlns:a16="http://schemas.microsoft.com/office/drawing/2014/main" id="{671601C8-7141-4C03-B345-870FE43714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6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32770" name="Object 2">
                        <a:extLst>
                          <a:ext uri="{FF2B5EF4-FFF2-40B4-BE49-F238E27FC236}">
                            <a16:creationId xmlns:a16="http://schemas.microsoft.com/office/drawing/2014/main" id="{671601C8-7141-4C03-B345-870FE43714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AutoShape 3">
            <a:extLst>
              <a:ext uri="{FF2B5EF4-FFF2-40B4-BE49-F238E27FC236}">
                <a16:creationId xmlns:a16="http://schemas.microsoft.com/office/drawing/2014/main" id="{6E4651A0-F724-47D7-BA89-C0F7EF467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42269"/>
              <a:gd name="adj2" fmla="val 10275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1983</a:t>
            </a:r>
          </a:p>
          <a:p>
            <a:r>
              <a:rPr lang="en-US" altLang="en-DK" sz="2400"/>
              <a:t>NCP → TCP/IP.</a:t>
            </a:r>
          </a:p>
          <a:p>
            <a:r>
              <a:rPr lang="en-US" altLang="en-DK" sz="2400"/>
              <a:t>ARPANET was split into ARPANET and MILNET.</a:t>
            </a:r>
          </a:p>
          <a:p>
            <a:r>
              <a:rPr lang="en-US" altLang="en-DK" sz="2400"/>
              <a:t>BSD included TCP/IP.</a:t>
            </a:r>
          </a:p>
        </p:txBody>
      </p:sp>
    </p:spTree>
    <p:extLst>
      <p:ext uri="{BB962C8B-B14F-4D97-AF65-F5344CB8AC3E}">
        <p14:creationId xmlns:p14="http://schemas.microsoft.com/office/powerpoint/2010/main" val="10124063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922FF0EC-B1C3-495F-885E-52B24DA8EB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922FF0EC-B1C3-495F-885E-52B24DA8EB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AutoShape 3">
            <a:extLst>
              <a:ext uri="{FF2B5EF4-FFF2-40B4-BE49-F238E27FC236}">
                <a16:creationId xmlns:a16="http://schemas.microsoft.com/office/drawing/2014/main" id="{095EC91A-4F77-4536-AAD6-972644AA3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49292"/>
              <a:gd name="adj2" fmla="val 10382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1984</a:t>
            </a:r>
          </a:p>
          <a:p>
            <a:r>
              <a:rPr lang="en-US" altLang="en-DK" sz="2400"/>
              <a:t>DNS (Domain Name System) was introduced.</a:t>
            </a:r>
          </a:p>
          <a:p>
            <a:endParaRPr lang="en-US" altLang="en-DK" sz="2400"/>
          </a:p>
          <a:p>
            <a:r>
              <a:rPr lang="en-US" altLang="en-DK" sz="2400"/>
              <a:t>&gt; 1000 hosts.</a:t>
            </a:r>
          </a:p>
          <a:p>
            <a:endParaRPr lang="en-US" altLang="en-DK" sz="2400"/>
          </a:p>
        </p:txBody>
      </p:sp>
    </p:spTree>
    <p:extLst>
      <p:ext uri="{BB962C8B-B14F-4D97-AF65-F5344CB8AC3E}">
        <p14:creationId xmlns:p14="http://schemas.microsoft.com/office/powerpoint/2010/main" val="1801974119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>
            <a:extLst>
              <a:ext uri="{FF2B5EF4-FFF2-40B4-BE49-F238E27FC236}">
                <a16:creationId xmlns:a16="http://schemas.microsoft.com/office/drawing/2014/main" id="{F2113971-B39C-458B-B418-7E262CB170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4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34818" name="Object 2">
                        <a:extLst>
                          <a:ext uri="{FF2B5EF4-FFF2-40B4-BE49-F238E27FC236}">
                            <a16:creationId xmlns:a16="http://schemas.microsoft.com/office/drawing/2014/main" id="{F2113971-B39C-458B-B418-7E262CB170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AutoShape 3">
            <a:extLst>
              <a:ext uri="{FF2B5EF4-FFF2-40B4-BE49-F238E27FC236}">
                <a16:creationId xmlns:a16="http://schemas.microsoft.com/office/drawing/2014/main" id="{E1BB8B15-DAF9-4AC8-8FBA-EF643F369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65644"/>
              <a:gd name="adj2" fmla="val 10703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1986</a:t>
            </a:r>
          </a:p>
          <a:p>
            <a:r>
              <a:rPr lang="en-US" altLang="en-DK" sz="2400"/>
              <a:t>NSFNET was created, connecting 5 super-computers.</a:t>
            </a:r>
          </a:p>
          <a:p>
            <a:r>
              <a:rPr lang="en-US" altLang="en-DK" sz="2400"/>
              <a:t>IETF was formed.</a:t>
            </a:r>
          </a:p>
          <a:p>
            <a:r>
              <a:rPr lang="en-US" altLang="en-DK" sz="2400"/>
              <a:t>NNTP was created.</a:t>
            </a:r>
          </a:p>
        </p:txBody>
      </p:sp>
    </p:spTree>
    <p:extLst>
      <p:ext uri="{BB962C8B-B14F-4D97-AF65-F5344CB8AC3E}">
        <p14:creationId xmlns:p14="http://schemas.microsoft.com/office/powerpoint/2010/main" val="3232045673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>
            <a:extLst>
              <a:ext uri="{FF2B5EF4-FFF2-40B4-BE49-F238E27FC236}">
                <a16:creationId xmlns:a16="http://schemas.microsoft.com/office/drawing/2014/main" id="{54ECEBB9-4C5A-40D9-9069-32CE1F58C4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8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35842" name="Object 2">
                        <a:extLst>
                          <a:ext uri="{FF2B5EF4-FFF2-40B4-BE49-F238E27FC236}">
                            <a16:creationId xmlns:a16="http://schemas.microsoft.com/office/drawing/2014/main" id="{54ECEBB9-4C5A-40D9-9069-32CE1F58C4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3" name="AutoShape 3">
            <a:extLst>
              <a:ext uri="{FF2B5EF4-FFF2-40B4-BE49-F238E27FC236}">
                <a16:creationId xmlns:a16="http://schemas.microsoft.com/office/drawing/2014/main" id="{8253A3C2-51E1-47F6-AC2A-B01779F79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73306"/>
              <a:gd name="adj2" fmla="val 10810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1987</a:t>
            </a:r>
          </a:p>
          <a:p>
            <a:r>
              <a:rPr lang="en-US" altLang="en-DK" sz="2400"/>
              <a:t>&gt; 10,000 hosts.</a:t>
            </a:r>
          </a:p>
        </p:txBody>
      </p:sp>
    </p:spTree>
    <p:extLst>
      <p:ext uri="{BB962C8B-B14F-4D97-AF65-F5344CB8AC3E}">
        <p14:creationId xmlns:p14="http://schemas.microsoft.com/office/powerpoint/2010/main" val="219197858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>
            <a:extLst>
              <a:ext uri="{FF2B5EF4-FFF2-40B4-BE49-F238E27FC236}">
                <a16:creationId xmlns:a16="http://schemas.microsoft.com/office/drawing/2014/main" id="{E19C3C1F-1DFC-44B5-B98A-6E2CF7FF7B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2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36866" name="Object 2">
                        <a:extLst>
                          <a:ext uri="{FF2B5EF4-FFF2-40B4-BE49-F238E27FC236}">
                            <a16:creationId xmlns:a16="http://schemas.microsoft.com/office/drawing/2014/main" id="{E19C3C1F-1DFC-44B5-B98A-6E2CF7FF7B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AutoShape 3">
            <a:extLst>
              <a:ext uri="{FF2B5EF4-FFF2-40B4-BE49-F238E27FC236}">
                <a16:creationId xmlns:a16="http://schemas.microsoft.com/office/drawing/2014/main" id="{60E55515-ADDB-405C-8157-500A27A88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2310"/>
              <a:gd name="adj2" fmla="val 10754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1988</a:t>
            </a:r>
          </a:p>
          <a:p>
            <a:r>
              <a:rPr lang="en-US" altLang="en-DK" sz="2400"/>
              <a:t>First Internet Worm released by Morris.</a:t>
            </a:r>
          </a:p>
          <a:p>
            <a:r>
              <a:rPr lang="en-US" altLang="en-DK" sz="2400"/>
              <a:t>CERT (Computer Emergency Response Team) was formed as a result.</a:t>
            </a:r>
          </a:p>
          <a:p>
            <a:r>
              <a:rPr lang="en-US" altLang="en-DK" sz="2400"/>
              <a:t>IRC was created.</a:t>
            </a:r>
          </a:p>
        </p:txBody>
      </p:sp>
    </p:spTree>
    <p:extLst>
      <p:ext uri="{BB962C8B-B14F-4D97-AF65-F5344CB8AC3E}">
        <p14:creationId xmlns:p14="http://schemas.microsoft.com/office/powerpoint/2010/main" val="388893155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2">
            <a:extLst>
              <a:ext uri="{FF2B5EF4-FFF2-40B4-BE49-F238E27FC236}">
                <a16:creationId xmlns:a16="http://schemas.microsoft.com/office/drawing/2014/main" id="{CA8D4B8A-1E2A-47C2-BE45-E584190F07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6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37890" name="Object 2">
                        <a:extLst>
                          <a:ext uri="{FF2B5EF4-FFF2-40B4-BE49-F238E27FC236}">
                            <a16:creationId xmlns:a16="http://schemas.microsoft.com/office/drawing/2014/main" id="{CA8D4B8A-1E2A-47C2-BE45-E584190F07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AutoShape 3">
            <a:extLst>
              <a:ext uri="{FF2B5EF4-FFF2-40B4-BE49-F238E27FC236}">
                <a16:creationId xmlns:a16="http://schemas.microsoft.com/office/drawing/2014/main" id="{3CECF9DD-78F4-4999-9055-2201E2B7A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8310"/>
              <a:gd name="adj2" fmla="val 10754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1989</a:t>
            </a:r>
          </a:p>
          <a:p>
            <a:r>
              <a:rPr lang="en-US" altLang="en-DK" sz="2400"/>
              <a:t>&gt; 100,000 hosts</a:t>
            </a:r>
          </a:p>
        </p:txBody>
      </p:sp>
    </p:spTree>
    <p:extLst>
      <p:ext uri="{BB962C8B-B14F-4D97-AF65-F5344CB8AC3E}">
        <p14:creationId xmlns:p14="http://schemas.microsoft.com/office/powerpoint/2010/main" val="2157557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Contact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Mail </a:t>
            </a:r>
            <a:r>
              <a:rPr lang="da-DK" dirty="0" err="1"/>
              <a:t>me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  <a:hlinkClick r:id="rId2"/>
              </a:rPr>
              <a:t>me@nbo.codes</a:t>
            </a:r>
            <a:endParaRPr lang="da-DK" dirty="0">
              <a:sym typeface="Wingdings" panose="05000000000000000000" pitchFamily="2" charset="2"/>
            </a:endParaRPr>
          </a:p>
          <a:p>
            <a:endParaRPr lang="da-DK" dirty="0">
              <a:sym typeface="Wingdings" panose="05000000000000000000" pitchFamily="2" charset="2"/>
            </a:endParaRPr>
          </a:p>
          <a:p>
            <a:r>
              <a:rPr lang="da-DK" dirty="0">
                <a:sym typeface="Wingdings" panose="05000000000000000000" pitchFamily="2" charset="2"/>
              </a:rPr>
              <a:t>Please do NOT </a:t>
            </a:r>
            <a:r>
              <a:rPr lang="da-DK" dirty="0" err="1">
                <a:sym typeface="Wingdings" panose="05000000000000000000" pitchFamily="2" charset="2"/>
              </a:rPr>
              <a:t>use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any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other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email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than</a:t>
            </a:r>
            <a:r>
              <a:rPr lang="da-DK" dirty="0">
                <a:sym typeface="Wingdings" panose="05000000000000000000" pitchFamily="2" charset="2"/>
              </a:rPr>
              <a:t> the </a:t>
            </a:r>
            <a:r>
              <a:rPr lang="da-DK" dirty="0" err="1">
                <a:sym typeface="Wingdings" panose="05000000000000000000" pitchFamily="2" charset="2"/>
              </a:rPr>
              <a:t>one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stated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above</a:t>
            </a:r>
            <a:r>
              <a:rPr lang="da-DK" dirty="0">
                <a:sym typeface="Wingdings" panose="05000000000000000000" pitchFamily="2" charset="2"/>
              </a:rPr>
              <a:t>, I </a:t>
            </a:r>
            <a:r>
              <a:rPr lang="da-DK" dirty="0" err="1">
                <a:sym typeface="Wingdings" panose="05000000000000000000" pitchFamily="2" charset="2"/>
              </a:rPr>
              <a:t>will</a:t>
            </a:r>
            <a:r>
              <a:rPr lang="da-DK" dirty="0">
                <a:sym typeface="Wingdings" panose="05000000000000000000" pitchFamily="2" charset="2"/>
              </a:rPr>
              <a:t> not </a:t>
            </a:r>
            <a:r>
              <a:rPr lang="da-DK" dirty="0" err="1">
                <a:sym typeface="Wingdings" panose="05000000000000000000" pitchFamily="2" charset="2"/>
              </a:rPr>
              <a:t>answer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any</a:t>
            </a:r>
            <a:r>
              <a:rPr lang="da-DK" dirty="0">
                <a:sym typeface="Wingdings" panose="05000000000000000000" pitchFamily="2" charset="2"/>
              </a:rPr>
              <a:t> mails </a:t>
            </a:r>
            <a:r>
              <a:rPr lang="da-DK" dirty="0" err="1">
                <a:sym typeface="Wingdings" panose="05000000000000000000" pitchFamily="2" charset="2"/>
              </a:rPr>
              <a:t>related</a:t>
            </a:r>
            <a:r>
              <a:rPr lang="da-DK" dirty="0">
                <a:sym typeface="Wingdings" panose="05000000000000000000" pitchFamily="2" charset="2"/>
              </a:rPr>
              <a:t> to </a:t>
            </a:r>
            <a:r>
              <a:rPr lang="da-DK" dirty="0" err="1">
                <a:sym typeface="Wingdings" panose="05000000000000000000" pitchFamily="2" charset="2"/>
              </a:rPr>
              <a:t>teaching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here</a:t>
            </a:r>
            <a:r>
              <a:rPr lang="da-DK" dirty="0">
                <a:sym typeface="Wingdings" panose="05000000000000000000" pitchFamily="2" charset="2"/>
              </a:rPr>
              <a:t> at SDU on </a:t>
            </a:r>
            <a:r>
              <a:rPr lang="da-DK" dirty="0" err="1">
                <a:sym typeface="Wingdings" panose="05000000000000000000" pitchFamily="2" charset="2"/>
              </a:rPr>
              <a:t>other</a:t>
            </a:r>
            <a:r>
              <a:rPr lang="da-DK" dirty="0">
                <a:sym typeface="Wingdings" panose="05000000000000000000" pitchFamily="2" charset="2"/>
              </a:rPr>
              <a:t> mails.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6436605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Object 4">
            <a:extLst>
              <a:ext uri="{FF2B5EF4-FFF2-40B4-BE49-F238E27FC236}">
                <a16:creationId xmlns:a16="http://schemas.microsoft.com/office/drawing/2014/main" id="{C869DD1C-912C-48C8-B72C-7CF3B5C4BD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0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38916" name="Object 4">
                        <a:extLst>
                          <a:ext uri="{FF2B5EF4-FFF2-40B4-BE49-F238E27FC236}">
                            <a16:creationId xmlns:a16="http://schemas.microsoft.com/office/drawing/2014/main" id="{C869DD1C-912C-48C8-B72C-7CF3B5C4BD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AutoShape 5">
            <a:extLst>
              <a:ext uri="{FF2B5EF4-FFF2-40B4-BE49-F238E27FC236}">
                <a16:creationId xmlns:a16="http://schemas.microsoft.com/office/drawing/2014/main" id="{10D586B9-0F9B-48DF-9A63-6A0B50500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52931"/>
              <a:gd name="adj2" fmla="val 10225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1990</a:t>
            </a:r>
          </a:p>
          <a:p>
            <a:r>
              <a:rPr lang="en-US" altLang="en-DK" sz="2400"/>
              <a:t>ARPANET ceased. </a:t>
            </a:r>
          </a:p>
          <a:p>
            <a:r>
              <a:rPr lang="en-US" altLang="en-DK" sz="2400"/>
              <a:t>AOL, CompuServe provided dial-up service.</a:t>
            </a:r>
          </a:p>
          <a:p>
            <a:endParaRPr lang="en-US" altLang="en-DK" sz="2400"/>
          </a:p>
        </p:txBody>
      </p:sp>
    </p:spTree>
    <p:extLst>
      <p:ext uri="{BB962C8B-B14F-4D97-AF65-F5344CB8AC3E}">
        <p14:creationId xmlns:p14="http://schemas.microsoft.com/office/powerpoint/2010/main" val="411505176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2">
            <a:extLst>
              <a:ext uri="{FF2B5EF4-FFF2-40B4-BE49-F238E27FC236}">
                <a16:creationId xmlns:a16="http://schemas.microsoft.com/office/drawing/2014/main" id="{06F14D90-2ED0-4D0C-ADB6-5D3760E62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4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39938" name="Object 2">
                        <a:extLst>
                          <a:ext uri="{FF2B5EF4-FFF2-40B4-BE49-F238E27FC236}">
                            <a16:creationId xmlns:a16="http://schemas.microsoft.com/office/drawing/2014/main" id="{06F14D90-2ED0-4D0C-ADB6-5D3760E621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AutoShape 3">
            <a:extLst>
              <a:ext uri="{FF2B5EF4-FFF2-40B4-BE49-F238E27FC236}">
                <a16:creationId xmlns:a16="http://schemas.microsoft.com/office/drawing/2014/main" id="{643227FD-0B21-425A-9836-FEB258E8E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57907"/>
              <a:gd name="adj2" fmla="val 10225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1991</a:t>
            </a:r>
          </a:p>
          <a:p>
            <a:r>
              <a:rPr lang="en-US" altLang="en-DK" sz="2400"/>
              <a:t>WWW was created by </a:t>
            </a:r>
          </a:p>
          <a:p>
            <a:r>
              <a:rPr lang="en-US" altLang="en-DK" sz="2400"/>
              <a:t>Tim Berners-Lee from CERN.</a:t>
            </a:r>
          </a:p>
          <a:p>
            <a:r>
              <a:rPr lang="en-US" altLang="en-DK" sz="2400"/>
              <a:t>Linux was released by Linus Torvalds.</a:t>
            </a:r>
            <a:r>
              <a:rPr lang="en-US" altLang="en-DK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926523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>
            <a:extLst>
              <a:ext uri="{FF2B5EF4-FFF2-40B4-BE49-F238E27FC236}">
                <a16:creationId xmlns:a16="http://schemas.microsoft.com/office/drawing/2014/main" id="{CEDEBCCD-DBCA-431F-9DED-77B8E6200E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8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40962" name="Object 2">
                        <a:extLst>
                          <a:ext uri="{FF2B5EF4-FFF2-40B4-BE49-F238E27FC236}">
                            <a16:creationId xmlns:a16="http://schemas.microsoft.com/office/drawing/2014/main" id="{CEDEBCCD-DBCA-431F-9DED-77B8E6200E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AutoShape 3">
            <a:extLst>
              <a:ext uri="{FF2B5EF4-FFF2-40B4-BE49-F238E27FC236}">
                <a16:creationId xmlns:a16="http://schemas.microsoft.com/office/drawing/2014/main" id="{C8942300-48BD-46DE-8E15-579D95521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61935"/>
              <a:gd name="adj2" fmla="val 9909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1992</a:t>
            </a:r>
          </a:p>
          <a:p>
            <a:r>
              <a:rPr lang="en-US" altLang="en-DK" sz="2400"/>
              <a:t>&gt; 1,000,000 hosts.</a:t>
            </a:r>
          </a:p>
          <a:p>
            <a:r>
              <a:rPr lang="en-US" altLang="en-DK" sz="2400"/>
              <a:t>MBONE was created.</a:t>
            </a:r>
          </a:p>
        </p:txBody>
      </p:sp>
    </p:spTree>
    <p:extLst>
      <p:ext uri="{BB962C8B-B14F-4D97-AF65-F5344CB8AC3E}">
        <p14:creationId xmlns:p14="http://schemas.microsoft.com/office/powerpoint/2010/main" val="4227609994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Object 2">
            <a:extLst>
              <a:ext uri="{FF2B5EF4-FFF2-40B4-BE49-F238E27FC236}">
                <a16:creationId xmlns:a16="http://schemas.microsoft.com/office/drawing/2014/main" id="{44F23849-79A3-4207-8544-3669F7DD71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2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41986" name="Object 2">
                        <a:extLst>
                          <a:ext uri="{FF2B5EF4-FFF2-40B4-BE49-F238E27FC236}">
                            <a16:creationId xmlns:a16="http://schemas.microsoft.com/office/drawing/2014/main" id="{44F23849-79A3-4207-8544-3669F7DD71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AutoShape 3">
            <a:extLst>
              <a:ext uri="{FF2B5EF4-FFF2-40B4-BE49-F238E27FC236}">
                <a16:creationId xmlns:a16="http://schemas.microsoft.com/office/drawing/2014/main" id="{9A151B06-42F7-41FF-861B-F5F122981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66597"/>
              <a:gd name="adj2" fmla="val 9538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1993</a:t>
            </a:r>
          </a:p>
          <a:p>
            <a:r>
              <a:rPr lang="en-US" altLang="en-DK" sz="2400"/>
              <a:t>Network Solution, Inc was chosen to provide domain name registration.</a:t>
            </a:r>
          </a:p>
          <a:p>
            <a:r>
              <a:rPr lang="en-US" altLang="en-DK" sz="2400">
                <a:hlinkClick r:id="rId5"/>
              </a:rPr>
              <a:t>www.whitehouse.gov</a:t>
            </a:r>
            <a:r>
              <a:rPr lang="en-US" altLang="en-DK" sz="2400"/>
              <a:t> online.</a:t>
            </a:r>
          </a:p>
          <a:p>
            <a:r>
              <a:rPr lang="en-US" altLang="en-DK" sz="2400"/>
              <a:t>Mosaic was created.</a:t>
            </a:r>
          </a:p>
        </p:txBody>
      </p:sp>
    </p:spTree>
    <p:extLst>
      <p:ext uri="{BB962C8B-B14F-4D97-AF65-F5344CB8AC3E}">
        <p14:creationId xmlns:p14="http://schemas.microsoft.com/office/powerpoint/2010/main" val="580001184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2">
            <a:extLst>
              <a:ext uri="{FF2B5EF4-FFF2-40B4-BE49-F238E27FC236}">
                <a16:creationId xmlns:a16="http://schemas.microsoft.com/office/drawing/2014/main" id="{DF34EA76-C2C1-4264-B121-43543B6911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6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44034" name="Object 2">
                        <a:extLst>
                          <a:ext uri="{FF2B5EF4-FFF2-40B4-BE49-F238E27FC236}">
                            <a16:creationId xmlns:a16="http://schemas.microsoft.com/office/drawing/2014/main" id="{DF34EA76-C2C1-4264-B121-43543B6911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AutoShape 3">
            <a:extLst>
              <a:ext uri="{FF2B5EF4-FFF2-40B4-BE49-F238E27FC236}">
                <a16:creationId xmlns:a16="http://schemas.microsoft.com/office/drawing/2014/main" id="{4E2718FD-1870-4705-89FB-FD0B623D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73588"/>
              <a:gd name="adj2" fmla="val 10388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1994</a:t>
            </a:r>
          </a:p>
          <a:p>
            <a:r>
              <a:rPr lang="en-US" altLang="en-DK" sz="2400"/>
              <a:t>NSFNET was transformed to commercial network.</a:t>
            </a:r>
          </a:p>
          <a:p>
            <a:r>
              <a:rPr lang="en-US" altLang="en-DK" sz="2400"/>
              <a:t>Shopping mall.</a:t>
            </a:r>
          </a:p>
          <a:p>
            <a:r>
              <a:rPr lang="en-US" altLang="en-DK" sz="2400"/>
              <a:t>Can order pizza online.</a:t>
            </a:r>
          </a:p>
        </p:txBody>
      </p:sp>
    </p:spTree>
    <p:extLst>
      <p:ext uri="{BB962C8B-B14F-4D97-AF65-F5344CB8AC3E}">
        <p14:creationId xmlns:p14="http://schemas.microsoft.com/office/powerpoint/2010/main" val="991507983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>
            <a:extLst>
              <a:ext uri="{FF2B5EF4-FFF2-40B4-BE49-F238E27FC236}">
                <a16:creationId xmlns:a16="http://schemas.microsoft.com/office/drawing/2014/main" id="{3ADCD66E-D63F-4DBF-9D5D-52F9C2493D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0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45058" name="Object 2">
                        <a:extLst>
                          <a:ext uri="{FF2B5EF4-FFF2-40B4-BE49-F238E27FC236}">
                            <a16:creationId xmlns:a16="http://schemas.microsoft.com/office/drawing/2014/main" id="{3ADCD66E-D63F-4DBF-9D5D-52F9C2493D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AutoShape 3">
            <a:extLst>
              <a:ext uri="{FF2B5EF4-FFF2-40B4-BE49-F238E27FC236}">
                <a16:creationId xmlns:a16="http://schemas.microsoft.com/office/drawing/2014/main" id="{6E3CFC8F-2E84-441D-86AF-F60B2A4C7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3200400"/>
          </a:xfrm>
          <a:prstGeom prst="wedgeRoundRectCallout">
            <a:avLst>
              <a:gd name="adj1" fmla="val 79593"/>
              <a:gd name="adj2" fmla="val 8556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1995</a:t>
            </a:r>
          </a:p>
          <a:p>
            <a:r>
              <a:rPr lang="en-US" altLang="en-DK" sz="2400"/>
              <a:t>NSFNET was reverted back to research-only network.</a:t>
            </a:r>
          </a:p>
          <a:p>
            <a:r>
              <a:rPr lang="en-US" altLang="en-DK" sz="2400"/>
              <a:t>Realaudio started.</a:t>
            </a:r>
          </a:p>
          <a:p>
            <a:r>
              <a:rPr lang="en-US" altLang="en-DK" sz="2400"/>
              <a:t>Netscape IPO.</a:t>
            </a:r>
          </a:p>
          <a:p>
            <a:r>
              <a:rPr lang="en-US" altLang="en-DK" sz="2400"/>
              <a:t>Win95 released.</a:t>
            </a:r>
          </a:p>
          <a:p>
            <a:r>
              <a:rPr lang="en-US" altLang="en-DK" sz="2400"/>
              <a:t>Bob Metcalfe predicted the Internet would collapse.</a:t>
            </a:r>
          </a:p>
          <a:p>
            <a:endParaRPr lang="en-US" altLang="en-DK" sz="2400"/>
          </a:p>
        </p:txBody>
      </p:sp>
    </p:spTree>
    <p:extLst>
      <p:ext uri="{BB962C8B-B14F-4D97-AF65-F5344CB8AC3E}">
        <p14:creationId xmlns:p14="http://schemas.microsoft.com/office/powerpoint/2010/main" val="2817608330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2">
            <a:extLst>
              <a:ext uri="{FF2B5EF4-FFF2-40B4-BE49-F238E27FC236}">
                <a16:creationId xmlns:a16="http://schemas.microsoft.com/office/drawing/2014/main" id="{CA676682-67D8-4C18-8FE7-770EF2ADF9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4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47106" name="Object 2">
                        <a:extLst>
                          <a:ext uri="{FF2B5EF4-FFF2-40B4-BE49-F238E27FC236}">
                            <a16:creationId xmlns:a16="http://schemas.microsoft.com/office/drawing/2014/main" id="{CA676682-67D8-4C18-8FE7-770EF2ADF9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7" name="AutoShape 3">
            <a:extLst>
              <a:ext uri="{FF2B5EF4-FFF2-40B4-BE49-F238E27FC236}">
                <a16:creationId xmlns:a16="http://schemas.microsoft.com/office/drawing/2014/main" id="{59863FA0-CA47-42C7-AFE5-2A3258153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3935"/>
              <a:gd name="adj2" fmla="val 10596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1996</a:t>
            </a:r>
          </a:p>
          <a:p>
            <a:r>
              <a:rPr lang="en-US" altLang="en-DK" sz="2400"/>
              <a:t>Browser war (Netscape vs. IE) began.</a:t>
            </a:r>
          </a:p>
          <a:p>
            <a:r>
              <a:rPr lang="en-US" altLang="en-DK" sz="2400"/>
              <a:t>tv.com sold to CNET for $15,000.</a:t>
            </a:r>
          </a:p>
        </p:txBody>
      </p:sp>
    </p:spTree>
    <p:extLst>
      <p:ext uri="{BB962C8B-B14F-4D97-AF65-F5344CB8AC3E}">
        <p14:creationId xmlns:p14="http://schemas.microsoft.com/office/powerpoint/2010/main" val="423232022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FC6C0C0E-B7B4-44BB-9F02-ED3413CB0A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8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43010" name="Object 2">
                        <a:extLst>
                          <a:ext uri="{FF2B5EF4-FFF2-40B4-BE49-F238E27FC236}">
                            <a16:creationId xmlns:a16="http://schemas.microsoft.com/office/drawing/2014/main" id="{FC6C0C0E-B7B4-44BB-9F02-ED3413CB0A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1" name="AutoShape 3">
            <a:extLst>
              <a:ext uri="{FF2B5EF4-FFF2-40B4-BE49-F238E27FC236}">
                <a16:creationId xmlns:a16="http://schemas.microsoft.com/office/drawing/2014/main" id="{3224D4DB-B9A8-48EB-BA3E-A2DB9F350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6935"/>
              <a:gd name="adj2" fmla="val 104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1997</a:t>
            </a:r>
          </a:p>
          <a:p>
            <a:r>
              <a:rPr lang="en-US" altLang="en-DK" sz="2400">
                <a:hlinkClick r:id="rId5"/>
              </a:rPr>
              <a:t>www.whitehouse.com</a:t>
            </a:r>
            <a:r>
              <a:rPr lang="en-US" altLang="en-DK" sz="2400"/>
              <a:t> online.</a:t>
            </a:r>
          </a:p>
          <a:p>
            <a:r>
              <a:rPr lang="en-US" altLang="en-DK" sz="2400"/>
              <a:t>business.com sold for $150,000</a:t>
            </a:r>
          </a:p>
        </p:txBody>
      </p:sp>
    </p:spTree>
    <p:extLst>
      <p:ext uri="{BB962C8B-B14F-4D97-AF65-F5344CB8AC3E}">
        <p14:creationId xmlns:p14="http://schemas.microsoft.com/office/powerpoint/2010/main" val="2945708849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2">
            <a:extLst>
              <a:ext uri="{FF2B5EF4-FFF2-40B4-BE49-F238E27FC236}">
                <a16:creationId xmlns:a16="http://schemas.microsoft.com/office/drawing/2014/main" id="{02793411-C797-4FB2-AF6E-7877AB3DD9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2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48130" name="Object 2">
                        <a:extLst>
                          <a:ext uri="{FF2B5EF4-FFF2-40B4-BE49-F238E27FC236}">
                            <a16:creationId xmlns:a16="http://schemas.microsoft.com/office/drawing/2014/main" id="{02793411-C797-4FB2-AF6E-7877AB3DD9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" name="AutoShape 3">
            <a:extLst>
              <a:ext uri="{FF2B5EF4-FFF2-40B4-BE49-F238E27FC236}">
                <a16:creationId xmlns:a16="http://schemas.microsoft.com/office/drawing/2014/main" id="{07F056EF-A268-4021-A532-EA187C233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6935"/>
              <a:gd name="adj2" fmla="val 104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1998</a:t>
            </a:r>
          </a:p>
          <a:p>
            <a:r>
              <a:rPr lang="en-US" altLang="en-DK" sz="2400"/>
              <a:t>2M domain names registered.</a:t>
            </a:r>
          </a:p>
          <a:p>
            <a:r>
              <a:rPr lang="en-US" altLang="en-DK" sz="2400"/>
              <a:t>Compaq bought altavista.com for $3.3M.</a:t>
            </a:r>
          </a:p>
          <a:p>
            <a:r>
              <a:rPr lang="en-US" altLang="en-DK" sz="2400"/>
              <a:t>Google founded.</a:t>
            </a:r>
          </a:p>
          <a:p>
            <a:r>
              <a:rPr lang="en-US" altLang="en-DK" sz="2400"/>
              <a:t>Jon Postel (RFC-editor) died.</a:t>
            </a: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25B95A22-4A39-4012-9522-0AABA276F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86200"/>
            <a:ext cx="14287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23621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2">
            <a:extLst>
              <a:ext uri="{FF2B5EF4-FFF2-40B4-BE49-F238E27FC236}">
                <a16:creationId xmlns:a16="http://schemas.microsoft.com/office/drawing/2014/main" id="{3FEAA630-8834-4D3F-88C9-DB75689FE3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6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49154" name="Object 2">
                        <a:extLst>
                          <a:ext uri="{FF2B5EF4-FFF2-40B4-BE49-F238E27FC236}">
                            <a16:creationId xmlns:a16="http://schemas.microsoft.com/office/drawing/2014/main" id="{3FEAA630-8834-4D3F-88C9-DB75689FE3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AutoShape 3">
            <a:extLst>
              <a:ext uri="{FF2B5EF4-FFF2-40B4-BE49-F238E27FC236}">
                <a16:creationId xmlns:a16="http://schemas.microsoft.com/office/drawing/2014/main" id="{7CB220DD-8165-4F1C-B3F0-2C17CAB61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6935"/>
              <a:gd name="adj2" fmla="val 104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1999</a:t>
            </a:r>
          </a:p>
          <a:p>
            <a:r>
              <a:rPr lang="en-US" altLang="en-DK" sz="2400"/>
              <a:t>First online banking.</a:t>
            </a:r>
          </a:p>
          <a:p>
            <a:r>
              <a:rPr lang="en-US" altLang="en-DK" sz="2400"/>
              <a:t>business.com sold for $7.5B</a:t>
            </a:r>
          </a:p>
          <a:p>
            <a:r>
              <a:rPr lang="en-US" altLang="en-DK" sz="2400"/>
              <a:t>Napster released.</a:t>
            </a:r>
          </a:p>
          <a:p>
            <a:r>
              <a:rPr lang="en-US" altLang="en-DK" sz="2400"/>
              <a:t>Al Gore invented the Internet???</a:t>
            </a: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4A1EEC39-FF7F-48ED-9158-F51AB8C4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352800"/>
            <a:ext cx="19050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916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My </a:t>
            </a:r>
            <a:r>
              <a:rPr lang="da-DK" dirty="0" err="1"/>
              <a:t>expectations</a:t>
            </a:r>
            <a:r>
              <a:rPr lang="da-DK" dirty="0"/>
              <a:t> for </a:t>
            </a:r>
            <a:r>
              <a:rPr lang="da-DK" dirty="0" err="1"/>
              <a:t>you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Basic </a:t>
            </a:r>
            <a:r>
              <a:rPr lang="da-DK" dirty="0" err="1"/>
              <a:t>understanding</a:t>
            </a:r>
            <a:r>
              <a:rPr lang="da-DK" dirty="0"/>
              <a:t> of </a:t>
            </a:r>
            <a:r>
              <a:rPr lang="da-DK" dirty="0" err="1"/>
              <a:t>programming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Both</a:t>
            </a:r>
            <a:r>
              <a:rPr lang="da-DK" dirty="0"/>
              <a:t> front-end and back-end</a:t>
            </a:r>
          </a:p>
          <a:p>
            <a:endParaRPr lang="da-DK" dirty="0"/>
          </a:p>
          <a:p>
            <a:r>
              <a:rPr lang="da-DK" dirty="0" err="1"/>
              <a:t>Clean</a:t>
            </a:r>
            <a:r>
              <a:rPr lang="da-DK" dirty="0"/>
              <a:t> and </a:t>
            </a:r>
            <a:r>
              <a:rPr lang="da-DK" dirty="0" err="1"/>
              <a:t>consistent</a:t>
            </a:r>
            <a:r>
              <a:rPr lang="da-DK" dirty="0"/>
              <a:t> </a:t>
            </a:r>
            <a:r>
              <a:rPr lang="da-DK" dirty="0" err="1"/>
              <a:t>code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Including</a:t>
            </a:r>
            <a:r>
              <a:rPr lang="da-DK" dirty="0"/>
              <a:t> </a:t>
            </a:r>
            <a:r>
              <a:rPr lang="da-DK" dirty="0" err="1"/>
              <a:t>documentation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Well-founded</a:t>
            </a:r>
            <a:r>
              <a:rPr lang="da-DK" dirty="0"/>
              <a:t>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Please </a:t>
            </a:r>
            <a:r>
              <a:rPr lang="da-DK" dirty="0" err="1"/>
              <a:t>explain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choices</a:t>
            </a:r>
            <a:endParaRPr lang="da-DK" dirty="0"/>
          </a:p>
          <a:p>
            <a:endParaRPr lang="da-DK" dirty="0"/>
          </a:p>
          <a:p>
            <a:r>
              <a:rPr lang="da-DK" dirty="0"/>
              <a:t>Works in all major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i.e. Google Chrome, Mozilla Firefox, Safari and Microsoft Edge</a:t>
            </a:r>
          </a:p>
        </p:txBody>
      </p:sp>
    </p:spTree>
    <p:extLst>
      <p:ext uri="{BB962C8B-B14F-4D97-AF65-F5344CB8AC3E}">
        <p14:creationId xmlns:p14="http://schemas.microsoft.com/office/powerpoint/2010/main" val="79382327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2">
            <a:extLst>
              <a:ext uri="{FF2B5EF4-FFF2-40B4-BE49-F238E27FC236}">
                <a16:creationId xmlns:a16="http://schemas.microsoft.com/office/drawing/2014/main" id="{B6F6E86F-1935-4E38-8FB6-8971C8FDCF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0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50178" name="Object 2">
                        <a:extLst>
                          <a:ext uri="{FF2B5EF4-FFF2-40B4-BE49-F238E27FC236}">
                            <a16:creationId xmlns:a16="http://schemas.microsoft.com/office/drawing/2014/main" id="{B6F6E86F-1935-4E38-8FB6-8971C8FDCF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AutoShape 3">
            <a:extLst>
              <a:ext uri="{FF2B5EF4-FFF2-40B4-BE49-F238E27FC236}">
                <a16:creationId xmlns:a16="http://schemas.microsoft.com/office/drawing/2014/main" id="{B0817B7E-3542-4941-85C0-3DAE88718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6935"/>
              <a:gd name="adj2" fmla="val 104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2000</a:t>
            </a:r>
          </a:p>
          <a:p>
            <a:r>
              <a:rPr lang="en-US" altLang="en-DK" sz="2400"/>
              <a:t>Millennium bug.</a:t>
            </a:r>
          </a:p>
          <a:p>
            <a:r>
              <a:rPr lang="en-US" altLang="en-DK" sz="2400"/>
              <a:t>Dotcom → dotgone.</a:t>
            </a:r>
          </a:p>
          <a:p>
            <a:r>
              <a:rPr lang="en-US" altLang="en-DK" sz="2400"/>
              <a:t>Clinton made first webcast.</a:t>
            </a:r>
          </a:p>
        </p:txBody>
      </p:sp>
    </p:spTree>
    <p:extLst>
      <p:ext uri="{BB962C8B-B14F-4D97-AF65-F5344CB8AC3E}">
        <p14:creationId xmlns:p14="http://schemas.microsoft.com/office/powerpoint/2010/main" val="1699989542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7E48F68D-8186-41A8-A680-7119A38615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4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51202" name="Object 2">
                        <a:extLst>
                          <a:ext uri="{FF2B5EF4-FFF2-40B4-BE49-F238E27FC236}">
                            <a16:creationId xmlns:a16="http://schemas.microsoft.com/office/drawing/2014/main" id="{7E48F68D-8186-41A8-A680-7119A38615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AutoShape 3">
            <a:extLst>
              <a:ext uri="{FF2B5EF4-FFF2-40B4-BE49-F238E27FC236}">
                <a16:creationId xmlns:a16="http://schemas.microsoft.com/office/drawing/2014/main" id="{FDC85B9D-D641-4D75-8989-46E1AC3F1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6935"/>
              <a:gd name="adj2" fmla="val 104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2001</a:t>
            </a:r>
          </a:p>
          <a:p>
            <a:r>
              <a:rPr lang="en-US" altLang="en-DK" sz="2400"/>
              <a:t>Wikipedia launched.</a:t>
            </a:r>
          </a:p>
        </p:txBody>
      </p:sp>
    </p:spTree>
    <p:extLst>
      <p:ext uri="{BB962C8B-B14F-4D97-AF65-F5344CB8AC3E}">
        <p14:creationId xmlns:p14="http://schemas.microsoft.com/office/powerpoint/2010/main" val="208468766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A00F9678-18AB-482C-940E-5B1DB077D4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8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A00F9678-18AB-482C-940E-5B1DB077D4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7" name="AutoShape 3">
            <a:extLst>
              <a:ext uri="{FF2B5EF4-FFF2-40B4-BE49-F238E27FC236}">
                <a16:creationId xmlns:a16="http://schemas.microsoft.com/office/drawing/2014/main" id="{045F99B9-D5F3-46C1-B84D-8E96640FA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6935"/>
              <a:gd name="adj2" fmla="val 104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2002</a:t>
            </a:r>
          </a:p>
          <a:p>
            <a:r>
              <a:rPr lang="en-US" altLang="en-DK" sz="2400"/>
              <a:t>Myspace launched.</a:t>
            </a:r>
          </a:p>
        </p:txBody>
      </p:sp>
    </p:spTree>
    <p:extLst>
      <p:ext uri="{BB962C8B-B14F-4D97-AF65-F5344CB8AC3E}">
        <p14:creationId xmlns:p14="http://schemas.microsoft.com/office/powerpoint/2010/main" val="301197661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2">
            <a:extLst>
              <a:ext uri="{FF2B5EF4-FFF2-40B4-BE49-F238E27FC236}">
                <a16:creationId xmlns:a16="http://schemas.microsoft.com/office/drawing/2014/main" id="{9E99FDC1-12BB-4D36-8757-A917AA9A7C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2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53250" name="Object 2">
                        <a:extLst>
                          <a:ext uri="{FF2B5EF4-FFF2-40B4-BE49-F238E27FC236}">
                            <a16:creationId xmlns:a16="http://schemas.microsoft.com/office/drawing/2014/main" id="{9E99FDC1-12BB-4D36-8757-A917AA9A7C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AutoShape 3">
            <a:extLst>
              <a:ext uri="{FF2B5EF4-FFF2-40B4-BE49-F238E27FC236}">
                <a16:creationId xmlns:a16="http://schemas.microsoft.com/office/drawing/2014/main" id="{63782754-0CA1-435F-87F5-D394FF9E4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6935"/>
              <a:gd name="adj2" fmla="val 104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2003</a:t>
            </a:r>
          </a:p>
          <a:p>
            <a:r>
              <a:rPr lang="en-US" altLang="en-DK" sz="2400"/>
              <a:t>Facebook launched.</a:t>
            </a:r>
          </a:p>
        </p:txBody>
      </p:sp>
    </p:spTree>
    <p:extLst>
      <p:ext uri="{BB962C8B-B14F-4D97-AF65-F5344CB8AC3E}">
        <p14:creationId xmlns:p14="http://schemas.microsoft.com/office/powerpoint/2010/main" val="379939570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1D38F6E2-9C73-472C-967B-3D1E789206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6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56322" name="Object 2">
                        <a:extLst>
                          <a:ext uri="{FF2B5EF4-FFF2-40B4-BE49-F238E27FC236}">
                            <a16:creationId xmlns:a16="http://schemas.microsoft.com/office/drawing/2014/main" id="{1D38F6E2-9C73-472C-967B-3D1E789206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3" name="AutoShape 3">
            <a:extLst>
              <a:ext uri="{FF2B5EF4-FFF2-40B4-BE49-F238E27FC236}">
                <a16:creationId xmlns:a16="http://schemas.microsoft.com/office/drawing/2014/main" id="{B89C5D83-F3E6-4E6C-A605-7D9D49D2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6935"/>
              <a:gd name="adj2" fmla="val 104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2005</a:t>
            </a:r>
          </a:p>
          <a:p>
            <a:r>
              <a:rPr lang="en-US" altLang="en-DK" sz="2400"/>
              <a:t>Vint Cerf joined Google.</a:t>
            </a:r>
          </a:p>
        </p:txBody>
      </p:sp>
    </p:spTree>
    <p:extLst>
      <p:ext uri="{BB962C8B-B14F-4D97-AF65-F5344CB8AC3E}">
        <p14:creationId xmlns:p14="http://schemas.microsoft.com/office/powerpoint/2010/main" val="1328552757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>
            <a:extLst>
              <a:ext uri="{FF2B5EF4-FFF2-40B4-BE49-F238E27FC236}">
                <a16:creationId xmlns:a16="http://schemas.microsoft.com/office/drawing/2014/main" id="{A7511E88-10F9-4C58-A46E-CABA91AEC2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0" name="Chart" r:id="rId3" imgW="5038640" imgH="3381458" progId="Excel.Chart.8">
                  <p:embed/>
                </p:oleObj>
              </mc:Choice>
              <mc:Fallback>
                <p:oleObj name="Chart" r:id="rId3" imgW="5038640" imgH="3381458" progId="Excel.Chart.8">
                  <p:embed/>
                  <p:pic>
                    <p:nvPicPr>
                      <p:cNvPr id="54274" name="Object 2">
                        <a:extLst>
                          <a:ext uri="{FF2B5EF4-FFF2-40B4-BE49-F238E27FC236}">
                            <a16:creationId xmlns:a16="http://schemas.microsoft.com/office/drawing/2014/main" id="{A7511E88-10F9-4C58-A46E-CABA91AEC2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AutoShape 3">
            <a:extLst>
              <a:ext uri="{FF2B5EF4-FFF2-40B4-BE49-F238E27FC236}">
                <a16:creationId xmlns:a16="http://schemas.microsoft.com/office/drawing/2014/main" id="{FD9F8F29-ECD4-4B15-9189-8AE8E03B5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90600"/>
            <a:ext cx="4495800" cy="2819400"/>
          </a:xfrm>
          <a:prstGeom prst="wedgeRoundRectCallout">
            <a:avLst>
              <a:gd name="adj1" fmla="val 86935"/>
              <a:gd name="adj2" fmla="val 10444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DK" sz="2400"/>
              <a:t>2006</a:t>
            </a:r>
          </a:p>
          <a:p>
            <a:r>
              <a:rPr lang="en-US" altLang="en-DK" sz="2400"/>
              <a:t>&gt; 439M hosts.</a:t>
            </a:r>
          </a:p>
          <a:p>
            <a:r>
              <a:rPr lang="en-US" altLang="en-DK" sz="2400"/>
              <a:t>10 new computers joined the Internet every second.</a:t>
            </a:r>
          </a:p>
        </p:txBody>
      </p:sp>
    </p:spTree>
    <p:extLst>
      <p:ext uri="{BB962C8B-B14F-4D97-AF65-F5344CB8AC3E}">
        <p14:creationId xmlns:p14="http://schemas.microsoft.com/office/powerpoint/2010/main" val="3076003034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15" name="Pladsholder til billede 14"/>
          <p:cNvSpPr>
            <a:spLocks noGrp="1"/>
          </p:cNvSpPr>
          <p:nvPr>
            <p:ph type="pic" sz="quarter" idx="13"/>
          </p:nvPr>
        </p:nvSpPr>
        <p:spPr>
          <a:xfrm>
            <a:off x="7391399" y="-58141"/>
            <a:ext cx="4800600" cy="6858000"/>
          </a:xfrm>
        </p:spPr>
      </p:sp>
      <p:sp>
        <p:nvSpPr>
          <p:cNvPr id="14" name="Pladsholder til indhold 13"/>
          <p:cNvSpPr>
            <a:spLocks noGrp="1"/>
          </p:cNvSpPr>
          <p:nvPr>
            <p:ph sz="quarter" idx="4294967295"/>
          </p:nvPr>
        </p:nvSpPr>
        <p:spPr>
          <a:xfrm>
            <a:off x="10128251" y="332656"/>
            <a:ext cx="1224334" cy="288057"/>
          </a:xfrm>
        </p:spPr>
        <p:txBody>
          <a:bodyPr>
            <a:normAutofit fontScale="85000" lnSpcReduction="20000"/>
          </a:bodyPr>
          <a:lstStyle/>
          <a:p>
            <a:endParaRPr lang="da-DK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563321" y="2164293"/>
            <a:ext cx="3433289" cy="2529413"/>
            <a:chOff x="2051" y="736"/>
            <a:chExt cx="1903" cy="1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7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425467" y="4265031"/>
            <a:ext cx="3209878" cy="1630064"/>
          </a:xfrm>
          <a:prstGeom prst="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Brugbare elementer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7840998" y="3340250"/>
            <a:ext cx="3008541" cy="2531262"/>
            <a:chOff x="4138" y="392"/>
            <a:chExt cx="2679" cy="2254"/>
          </a:xfrm>
        </p:grpSpPr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auto">
            <a:xfrm>
              <a:off x="4138" y="392"/>
              <a:ext cx="2679" cy="2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38" y="392"/>
              <a:ext cx="2679" cy="2275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961523" y="1302639"/>
            <a:ext cx="3433289" cy="2529413"/>
            <a:chOff x="2051" y="736"/>
            <a:chExt cx="1903" cy="140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6" y="2580771"/>
            <a:ext cx="2028661" cy="481125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5182432"/>
            <a:ext cx="1616387" cy="383349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4643138"/>
            <a:ext cx="2576054" cy="337398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2105854"/>
            <a:ext cx="1747319" cy="22885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07650"/>
            <a:ext cx="2498756" cy="317124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9" y="4893216"/>
            <a:ext cx="1700716" cy="578432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9222022" y="1349998"/>
            <a:ext cx="2582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Helvetica Neue" charset="0"/>
                <a:ea typeface="Helvetica Neue" charset="0"/>
                <a:cs typeface="Helvetica Neue" charset="0"/>
              </a:rPr>
              <a:t>Dobbeltklik for at ændre farve eller indsætte baggrundsbillede</a:t>
            </a:r>
          </a:p>
        </p:txBody>
      </p:sp>
      <p:cxnSp>
        <p:nvCxnSpPr>
          <p:cNvPr id="19" name="Lige pilforbindelse 18"/>
          <p:cNvCxnSpPr/>
          <p:nvPr/>
        </p:nvCxnSpPr>
        <p:spPr>
          <a:xfrm flipH="1">
            <a:off x="8555735" y="1811663"/>
            <a:ext cx="580645" cy="1085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9"/>
          <p:cNvCxnSpPr/>
          <p:nvPr/>
        </p:nvCxnSpPr>
        <p:spPr>
          <a:xfrm flipH="1">
            <a:off x="9010380" y="1865951"/>
            <a:ext cx="423180" cy="13725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631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expect</a:t>
            </a:r>
            <a:r>
              <a:rPr lang="da-DK" dirty="0"/>
              <a:t> from </a:t>
            </a:r>
            <a:r>
              <a:rPr lang="da-DK" dirty="0" err="1"/>
              <a:t>me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1 </a:t>
            </a:r>
            <a:r>
              <a:rPr lang="da-DK" dirty="0" err="1"/>
              <a:t>assignment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Hands-on</a:t>
            </a:r>
            <a:r>
              <a:rPr lang="da-DK" dirty="0"/>
              <a:t>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Exercises</a:t>
            </a:r>
            <a:r>
              <a:rPr lang="da-DK" dirty="0"/>
              <a:t> </a:t>
            </a:r>
            <a:r>
              <a:rPr lang="da-DK" dirty="0" err="1"/>
              <a:t>every</a:t>
            </a:r>
            <a:r>
              <a:rPr lang="da-DK" dirty="0"/>
              <a:t> </a:t>
            </a:r>
            <a:r>
              <a:rPr lang="da-DK" dirty="0" err="1"/>
              <a:t>lesson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 err="1"/>
              <a:t>Cutting-edge</a:t>
            </a:r>
            <a:r>
              <a:rPr lang="da-DK" dirty="0"/>
              <a:t> </a:t>
            </a:r>
            <a:r>
              <a:rPr lang="da-DK" dirty="0" err="1"/>
              <a:t>technology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Hopefully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won’t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outdated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guys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done!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hope</a:t>
            </a:r>
            <a:r>
              <a:rPr lang="da-DK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Group </a:t>
            </a:r>
            <a:r>
              <a:rPr lang="da-DK" dirty="0" err="1"/>
              <a:t>work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2-3 </a:t>
            </a:r>
            <a:r>
              <a:rPr lang="da-DK" dirty="0" err="1"/>
              <a:t>people</a:t>
            </a:r>
            <a:r>
              <a:rPr lang="da-DK" dirty="0"/>
              <a:t> in a </a:t>
            </a:r>
            <a:r>
              <a:rPr lang="da-DK" dirty="0" err="1"/>
              <a:t>group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2701569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Goal</a:t>
            </a:r>
            <a:r>
              <a:rPr lang="da-DK" dirty="0"/>
              <a:t>? </a:t>
            </a:r>
            <a:r>
              <a:rPr lang="da-DK" dirty="0" err="1"/>
              <a:t>Create</a:t>
            </a:r>
            <a:r>
              <a:rPr lang="da-DK" dirty="0"/>
              <a:t> a website!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My plan is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all </a:t>
            </a:r>
            <a:r>
              <a:rPr lang="da-DK" dirty="0" err="1"/>
              <a:t>create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</a:t>
            </a:r>
            <a:r>
              <a:rPr lang="da-DK" dirty="0" err="1"/>
              <a:t>personal</a:t>
            </a:r>
            <a:r>
              <a:rPr lang="da-DK" dirty="0"/>
              <a:t> website. </a:t>
            </a:r>
          </a:p>
          <a:p>
            <a:r>
              <a:rPr lang="da-DK" dirty="0"/>
              <a:t>The intention is to start at the </a:t>
            </a:r>
            <a:r>
              <a:rPr lang="da-DK" dirty="0" err="1"/>
              <a:t>client</a:t>
            </a:r>
            <a:r>
              <a:rPr lang="da-DK" dirty="0"/>
              <a:t> side and </a:t>
            </a:r>
            <a:r>
              <a:rPr lang="da-DK" dirty="0" err="1"/>
              <a:t>work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way</a:t>
            </a:r>
            <a:r>
              <a:rPr lang="da-DK" dirty="0"/>
              <a:t> to the server side. </a:t>
            </a:r>
          </a:p>
          <a:p>
            <a:endParaRPr lang="da-DK" dirty="0"/>
          </a:p>
          <a:p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 </a:t>
            </a:r>
            <a:r>
              <a:rPr lang="da-DK" dirty="0" err="1"/>
              <a:t>build</a:t>
            </a:r>
            <a:r>
              <a:rPr lang="da-DK" dirty="0"/>
              <a:t> upon </a:t>
            </a:r>
            <a:r>
              <a:rPr lang="da-DK" dirty="0" err="1"/>
              <a:t>your</a:t>
            </a:r>
            <a:r>
              <a:rPr lang="da-DK" dirty="0"/>
              <a:t> solution </a:t>
            </a:r>
            <a:r>
              <a:rPr lang="da-DK" dirty="0" err="1"/>
              <a:t>during</a:t>
            </a:r>
            <a:r>
              <a:rPr lang="da-DK" dirty="0"/>
              <a:t> the semester.</a:t>
            </a:r>
          </a:p>
          <a:p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assignment</a:t>
            </a:r>
            <a:r>
              <a:rPr lang="da-DK" dirty="0"/>
              <a:t>, but I </a:t>
            </a:r>
            <a:r>
              <a:rPr lang="da-DK" dirty="0" err="1"/>
              <a:t>will</a:t>
            </a:r>
            <a:r>
              <a:rPr lang="da-DK" dirty="0"/>
              <a:t> release extra </a:t>
            </a:r>
            <a:r>
              <a:rPr lang="da-DK" dirty="0" err="1"/>
              <a:t>requirements</a:t>
            </a:r>
            <a:r>
              <a:rPr lang="da-DK" dirty="0"/>
              <a:t> </a:t>
            </a:r>
            <a:r>
              <a:rPr lang="da-DK" dirty="0" err="1"/>
              <a:t>during</a:t>
            </a:r>
            <a:r>
              <a:rPr lang="da-DK" dirty="0"/>
              <a:t> the semester.</a:t>
            </a:r>
          </a:p>
        </p:txBody>
      </p:sp>
    </p:spTree>
    <p:extLst>
      <p:ext uri="{BB962C8B-B14F-4D97-AF65-F5344CB8AC3E}">
        <p14:creationId xmlns:p14="http://schemas.microsoft.com/office/powerpoint/2010/main" val="29792803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Requirements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Login form / Sign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Gallery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Upload 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Technical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.NET core </a:t>
            </a:r>
            <a:r>
              <a:rPr lang="da-DK" dirty="0" err="1"/>
              <a:t>backend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Database for </a:t>
            </a:r>
            <a:r>
              <a:rPr lang="da-DK" dirty="0" err="1"/>
              <a:t>storage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870569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med footer">
  <a:themeElements>
    <a:clrScheme name="Oxygen 7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E94262"/>
      </a:accent5>
      <a:accent6>
        <a:srgbClr val="B762A5"/>
      </a:accent6>
      <a:hlink>
        <a:srgbClr val="206382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E9469725-8BB8-7243-A476-687B8963C74C}"/>
    </a:ext>
  </a:extLst>
</a:theme>
</file>

<file path=ppt/theme/theme2.xml><?xml version="1.0" encoding="utf-8"?>
<a:theme xmlns:a="http://schemas.openxmlformats.org/drawingml/2006/main" name="1_Tema med footer">
  <a:themeElements>
    <a:clrScheme name="Oxygen farver 1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8FD2F1"/>
      </a:accent5>
      <a:accent6>
        <a:srgbClr val="F6CD89"/>
      </a:accent6>
      <a:hlink>
        <a:srgbClr val="206382"/>
      </a:hlink>
      <a:folHlink>
        <a:srgbClr val="954F72"/>
      </a:folHlink>
    </a:clrScheme>
    <a:fontScheme name="HelveticaNeue Condensed">
      <a:majorFont>
        <a:latin typeface="HelveticaNeue Condensed"/>
        <a:ea typeface=""/>
        <a:cs typeface=""/>
      </a:majorFont>
      <a:minorFont>
        <a:latin typeface="HelveticaNeue Condensed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CB57DF48-F218-B84B-A86A-EB5F9C62BBF7}"/>
    </a:ext>
  </a:extLst>
</a:theme>
</file>

<file path=ppt/theme/theme3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B7F001A50ECC4CA63D02F69C137CEC" ma:contentTypeVersion="10" ma:contentTypeDescription="Opret et nyt dokument." ma:contentTypeScope="" ma:versionID="be9b5ddf531d3d4510c9db25e510321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6d664e35-4106-49a6-ac9f-9206286da0df" xmlns:ns4="8c9ec67d-18bf-4dbd-8d4d-964329705d9a" targetNamespace="http://schemas.microsoft.com/office/2006/metadata/properties" ma:root="true" ma:fieldsID="fb65248c1009a702234e24bd123a24e1" ns1:_="" ns2:_="" ns3:_="" ns4:_="">
    <xsd:import namespace="http://schemas.microsoft.com/sharepoint/v3"/>
    <xsd:import namespace="http://schemas.microsoft.com/sharepoint/v4"/>
    <xsd:import namespace="6d664e35-4106-49a6-ac9f-9206286da0df"/>
    <xsd:import namespace="8c9ec67d-18bf-4dbd-8d4d-964329705d9a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_vti_ItemDeclaredRecord" minOccurs="0"/>
                <xsd:element ref="ns1:_vti_ItemHoldRecordStatus" minOccurs="0"/>
                <xsd:element ref="ns3:Oxygen_x0020_Doc_x0020_Review_x0020_Firmadok" minOccurs="0"/>
                <xsd:element ref="ns4:SharedWithUsers" minOccurs="0"/>
                <xsd:element ref="ns4:SharingHintHash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9" nillable="true" ma:displayName="Defineret post" ma:hidden="true" ma:internalName="_vti_ItemDeclaredRecord" ma:readOnly="true">
      <xsd:simpleType>
        <xsd:restriction base="dms:DateTime"/>
      </xsd:simpleType>
    </xsd:element>
    <xsd:element name="_vti_ItemHoldRecordStatus" ma:index="10" nillable="true" ma:displayName="Status for venteposition og post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64e35-4106-49a6-ac9f-9206286da0df" elementFormDefault="qualified">
    <xsd:import namespace="http://schemas.microsoft.com/office/2006/documentManagement/types"/>
    <xsd:import namespace="http://schemas.microsoft.com/office/infopath/2007/PartnerControls"/>
    <xsd:element name="Oxygen_x0020_Doc_x0020_Review_x0020_Firmadok" ma:index="12" nillable="true" ma:displayName="Oxygen Doc Review Firmadok" ma:internalName="Oxygen_x0020_Doc_x0020_Review_x0020_Firmado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ec67d-18bf-4dbd-8d4d-964329705d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værdi for deling" ma:internalName="SharingHintHash" ma:readOnly="true">
      <xsd:simpleType>
        <xsd:restriction base="dms:Text"/>
      </xsd:simpleType>
    </xsd:element>
    <xsd:element name="SharedWithDetails" ma:index="15" nillable="true" ma:displayName="Delt med 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Oxygen_x0020_Doc_x0020_Review_x0020_Firmadok xmlns="6d664e35-4106-49a6-ac9f-9206286da0df">
      <Url xsi:nil="true"/>
      <Description xsi:nil="true"/>
    </Oxygen_x0020_Doc_x0020_Review_x0020_Firmadok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53EB5B-BEDE-4A94-B67B-F7763DB990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6d664e35-4106-49a6-ac9f-9206286da0df"/>
    <ds:schemaRef ds:uri="8c9ec67d-18bf-4dbd-8d4d-964329705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3EDE1C-5209-46E7-BA0B-17143FA3743E}">
  <ds:schemaRefs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6d664e35-4106-49a6-ac9f-9206286da0df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8c9ec67d-18bf-4dbd-8d4d-964329705d9a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A5FE8EF-0548-4852-B57F-279AFD3302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Oxygen skabelon 2016</Template>
  <TotalTime>6092</TotalTime>
  <Words>1340</Words>
  <Application>Microsoft Office PowerPoint</Application>
  <PresentationFormat>Widescreen</PresentationFormat>
  <Paragraphs>332</Paragraphs>
  <Slides>67</Slides>
  <Notes>1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Helvetica Neue</vt:lpstr>
      <vt:lpstr>HelveticaNeue Condensed</vt:lpstr>
      <vt:lpstr>Wingdings</vt:lpstr>
      <vt:lpstr>Tema med footer</vt:lpstr>
      <vt:lpstr>1_Tema med footer</vt:lpstr>
      <vt:lpstr>Chart</vt:lpstr>
      <vt:lpstr>Introduction</vt:lpstr>
      <vt:lpstr>Professional me…</vt:lpstr>
      <vt:lpstr>Prior experience</vt:lpstr>
      <vt:lpstr>Personal me…</vt:lpstr>
      <vt:lpstr>Contact</vt:lpstr>
      <vt:lpstr>My expectations for you</vt:lpstr>
      <vt:lpstr>What you can expect from me</vt:lpstr>
      <vt:lpstr>Goal? Create a website!</vt:lpstr>
      <vt:lpstr>Requirements</vt:lpstr>
      <vt:lpstr>How?</vt:lpstr>
      <vt:lpstr>Getting ready</vt:lpstr>
      <vt:lpstr>The history  of the Internet</vt:lpstr>
      <vt:lpstr>Precursor of the Internet</vt:lpstr>
      <vt:lpstr>What is the Internet?</vt:lpstr>
      <vt:lpstr>Well… What is a network?</vt:lpstr>
      <vt:lpstr>1969 - ARPANET</vt:lpstr>
      <vt:lpstr>1969 - ARPANET</vt:lpstr>
      <vt:lpstr>1972 - Email</vt:lpstr>
      <vt:lpstr>1973 – A protocol is needed</vt:lpstr>
      <vt:lpstr>1974 – TCP/IP</vt:lpstr>
      <vt:lpstr>1978 – First MMORPG</vt:lpstr>
      <vt:lpstr>1983 – Domain Name System</vt:lpstr>
      <vt:lpstr>1989 – World Wide Web</vt:lpstr>
      <vt:lpstr>1994 – Web for everyone</vt:lpstr>
      <vt:lpstr>1998 - Google</vt:lpstr>
      <vt:lpstr>2002 – Web 2.0</vt:lpstr>
      <vt:lpstr>2003 – Social media</vt:lpstr>
      <vt:lpstr>2007 – Going mobile</vt:lpstr>
      <vt:lpstr>2013  - Internet of Things</vt:lpstr>
      <vt:lpstr>Internet of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Brugbare elementer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Afgangsprojekt E.2016</dc:title>
  <dc:creator>Nicolai Oksen</dc:creator>
  <cp:lastModifiedBy>Nicolai Birkmose Oks</cp:lastModifiedBy>
  <cp:revision>72</cp:revision>
  <dcterms:created xsi:type="dcterms:W3CDTF">2016-11-24T12:28:02Z</dcterms:created>
  <dcterms:modified xsi:type="dcterms:W3CDTF">2018-02-13T17:09:00Z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0x0101006FB7F001A50ECC4CA63D02F69C137CEC</vt:lpwstr>
  </property>
</Properties>
</file>